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8" r:id="rId4"/>
  </p:sldMasterIdLst>
  <p:notesMasterIdLst>
    <p:notesMasterId r:id="rId11"/>
  </p:notesMasterIdLst>
  <p:handoutMasterIdLst>
    <p:handoutMasterId r:id="rId12"/>
  </p:handoutMasterIdLst>
  <p:sldIdLst>
    <p:sldId id="290" r:id="rId5"/>
    <p:sldId id="296" r:id="rId6"/>
    <p:sldId id="297" r:id="rId7"/>
    <p:sldId id="321" r:id="rId8"/>
    <p:sldId id="293" r:id="rId9"/>
    <p:sldId id="32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A48A5-AB91-4F5E-AC70-1DAE5A237782}" v="10" dt="2020-07-20T17:27:04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85602" autoAdjust="0"/>
  </p:normalViewPr>
  <p:slideViewPr>
    <p:cSldViewPr snapToGrid="0">
      <p:cViewPr varScale="1">
        <p:scale>
          <a:sx n="83" d="100"/>
          <a:sy n="83" d="100"/>
        </p:scale>
        <p:origin x="45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3DF4B-7250-4713-B5FB-8F30B826CDE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F14C9E-E5B4-4ADD-B826-58DADFB052BF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</a:rPr>
            <a:t>Hector’s emotions towards Andre: </a:t>
          </a:r>
          <a:r>
            <a:rPr lang="en-US" sz="1800" b="1" dirty="0"/>
            <a:t>admiration, jealousy, remorse</a:t>
          </a:r>
        </a:p>
      </dgm:t>
    </dgm:pt>
    <dgm:pt modelId="{A2614711-94A0-402D-9F3D-944138047D7E}" type="parTrans" cxnId="{D52995F2-7DC9-443B-83C7-2D3BD1D3B453}">
      <dgm:prSet/>
      <dgm:spPr/>
      <dgm:t>
        <a:bodyPr/>
        <a:lstStyle/>
        <a:p>
          <a:endParaRPr lang="en-US"/>
        </a:p>
      </dgm:t>
    </dgm:pt>
    <dgm:pt modelId="{4F9832FA-7BEE-46D1-B786-94CE41B29815}" type="sibTrans" cxnId="{D52995F2-7DC9-443B-83C7-2D3BD1D3B453}">
      <dgm:prSet/>
      <dgm:spPr/>
      <dgm:t>
        <a:bodyPr/>
        <a:lstStyle/>
        <a:p>
          <a:endParaRPr lang="en-US"/>
        </a:p>
      </dgm:t>
    </dgm:pt>
    <dgm:pt modelId="{A54B1E74-6F5B-4017-8D06-B11BD9CB0A2B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</a:rPr>
            <a:t>Andre’s emotions towards Hector: </a:t>
          </a:r>
          <a:r>
            <a:rPr lang="en-US" sz="1800" b="1" dirty="0"/>
            <a:t>sympathy, despise, grudge </a:t>
          </a:r>
        </a:p>
      </dgm:t>
    </dgm:pt>
    <dgm:pt modelId="{F192C780-782E-478B-BF4C-FF3FB4FF3257}" type="parTrans" cxnId="{3080639E-DB35-45EC-AB8F-4FB332BE7830}">
      <dgm:prSet/>
      <dgm:spPr/>
      <dgm:t>
        <a:bodyPr/>
        <a:lstStyle/>
        <a:p>
          <a:endParaRPr lang="en-US"/>
        </a:p>
      </dgm:t>
    </dgm:pt>
    <dgm:pt modelId="{480D3776-1A49-457A-8A03-ADBCFB9D63A1}" type="sibTrans" cxnId="{3080639E-DB35-45EC-AB8F-4FB332BE7830}">
      <dgm:prSet/>
      <dgm:spPr/>
      <dgm:t>
        <a:bodyPr/>
        <a:lstStyle/>
        <a:p>
          <a:endParaRPr lang="en-US"/>
        </a:p>
      </dgm:t>
    </dgm:pt>
    <dgm:pt modelId="{B4820D9D-0123-49CE-97B0-8E848E2C783B}" type="pres">
      <dgm:prSet presAssocID="{1413DF4B-7250-4713-B5FB-8F30B826CDEC}" presName="compositeShape" presStyleCnt="0">
        <dgm:presLayoutVars>
          <dgm:chMax val="2"/>
          <dgm:dir/>
          <dgm:resizeHandles val="exact"/>
        </dgm:presLayoutVars>
      </dgm:prSet>
      <dgm:spPr/>
    </dgm:pt>
    <dgm:pt modelId="{6403943D-75F5-43A9-9F73-15CCC2A0561A}" type="pres">
      <dgm:prSet presAssocID="{1413DF4B-7250-4713-B5FB-8F30B826CDEC}" presName="divider" presStyleLbl="fgShp" presStyleIdx="0" presStyleCnt="1"/>
      <dgm:spPr/>
    </dgm:pt>
    <dgm:pt modelId="{EC4533ED-0B89-4537-A66E-8795B2998ABE}" type="pres">
      <dgm:prSet presAssocID="{3FF14C9E-E5B4-4ADD-B826-58DADFB052BF}" presName="downArrow" presStyleLbl="node1" presStyleIdx="0" presStyleCnt="2"/>
      <dgm:spPr/>
    </dgm:pt>
    <dgm:pt modelId="{350B793C-2438-49E3-A9EC-A174F1C5D3D8}" type="pres">
      <dgm:prSet presAssocID="{3FF14C9E-E5B4-4ADD-B826-58DADFB052BF}" presName="downArrowText" presStyleLbl="revTx" presStyleIdx="0" presStyleCnt="2" custScaleX="147605">
        <dgm:presLayoutVars>
          <dgm:bulletEnabled val="1"/>
        </dgm:presLayoutVars>
      </dgm:prSet>
      <dgm:spPr/>
    </dgm:pt>
    <dgm:pt modelId="{361AA663-5533-41F1-8BFC-166B9D474E75}" type="pres">
      <dgm:prSet presAssocID="{A54B1E74-6F5B-4017-8D06-B11BD9CB0A2B}" presName="upArrow" presStyleLbl="node1" presStyleIdx="1" presStyleCnt="2"/>
      <dgm:spPr/>
    </dgm:pt>
    <dgm:pt modelId="{DE258F50-A923-4562-86AF-EF6E318AF194}" type="pres">
      <dgm:prSet presAssocID="{A54B1E74-6F5B-4017-8D06-B11BD9CB0A2B}" presName="upArrowText" presStyleLbl="revTx" presStyleIdx="1" presStyleCnt="2" custScaleX="150546" custScaleY="89000">
        <dgm:presLayoutVars>
          <dgm:bulletEnabled val="1"/>
        </dgm:presLayoutVars>
      </dgm:prSet>
      <dgm:spPr/>
    </dgm:pt>
  </dgm:ptLst>
  <dgm:cxnLst>
    <dgm:cxn modelId="{8B0FB02A-1CA0-4922-B0C0-5219A3DA30C4}" type="presOf" srcId="{1413DF4B-7250-4713-B5FB-8F30B826CDEC}" destId="{B4820D9D-0123-49CE-97B0-8E848E2C783B}" srcOrd="0" destOrd="0" presId="urn:microsoft.com/office/officeart/2005/8/layout/arrow3"/>
    <dgm:cxn modelId="{3080639E-DB35-45EC-AB8F-4FB332BE7830}" srcId="{1413DF4B-7250-4713-B5FB-8F30B826CDEC}" destId="{A54B1E74-6F5B-4017-8D06-B11BD9CB0A2B}" srcOrd="1" destOrd="0" parTransId="{F192C780-782E-478B-BF4C-FF3FB4FF3257}" sibTransId="{480D3776-1A49-457A-8A03-ADBCFB9D63A1}"/>
    <dgm:cxn modelId="{977641B5-095E-4F69-86F2-19CA5AD011A2}" type="presOf" srcId="{3FF14C9E-E5B4-4ADD-B826-58DADFB052BF}" destId="{350B793C-2438-49E3-A9EC-A174F1C5D3D8}" srcOrd="0" destOrd="0" presId="urn:microsoft.com/office/officeart/2005/8/layout/arrow3"/>
    <dgm:cxn modelId="{C92528CA-3FF7-4850-AADD-99787C1C8A43}" type="presOf" srcId="{A54B1E74-6F5B-4017-8D06-B11BD9CB0A2B}" destId="{DE258F50-A923-4562-86AF-EF6E318AF194}" srcOrd="0" destOrd="0" presId="urn:microsoft.com/office/officeart/2005/8/layout/arrow3"/>
    <dgm:cxn modelId="{D52995F2-7DC9-443B-83C7-2D3BD1D3B453}" srcId="{1413DF4B-7250-4713-B5FB-8F30B826CDEC}" destId="{3FF14C9E-E5B4-4ADD-B826-58DADFB052BF}" srcOrd="0" destOrd="0" parTransId="{A2614711-94A0-402D-9F3D-944138047D7E}" sibTransId="{4F9832FA-7BEE-46D1-B786-94CE41B29815}"/>
    <dgm:cxn modelId="{5AA36D1B-B92E-4CE1-B071-AA6790F7E0FF}" type="presParOf" srcId="{B4820D9D-0123-49CE-97B0-8E848E2C783B}" destId="{6403943D-75F5-43A9-9F73-15CCC2A0561A}" srcOrd="0" destOrd="0" presId="urn:microsoft.com/office/officeart/2005/8/layout/arrow3"/>
    <dgm:cxn modelId="{5C6D9F2D-2048-44B3-AD23-6CC3AE062BF0}" type="presParOf" srcId="{B4820D9D-0123-49CE-97B0-8E848E2C783B}" destId="{EC4533ED-0B89-4537-A66E-8795B2998ABE}" srcOrd="1" destOrd="0" presId="urn:microsoft.com/office/officeart/2005/8/layout/arrow3"/>
    <dgm:cxn modelId="{340ABA43-A071-465C-90F2-094049987EED}" type="presParOf" srcId="{B4820D9D-0123-49CE-97B0-8E848E2C783B}" destId="{350B793C-2438-49E3-A9EC-A174F1C5D3D8}" srcOrd="2" destOrd="0" presId="urn:microsoft.com/office/officeart/2005/8/layout/arrow3"/>
    <dgm:cxn modelId="{C88B9A5B-D1B9-4D39-892E-53573B3FA60B}" type="presParOf" srcId="{B4820D9D-0123-49CE-97B0-8E848E2C783B}" destId="{361AA663-5533-41F1-8BFC-166B9D474E75}" srcOrd="3" destOrd="0" presId="urn:microsoft.com/office/officeart/2005/8/layout/arrow3"/>
    <dgm:cxn modelId="{B86E6014-833A-44C8-8E16-7F5DF4AD9B27}" type="presParOf" srcId="{B4820D9D-0123-49CE-97B0-8E848E2C783B}" destId="{DE258F50-A923-4562-86AF-EF6E318AF19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C8592-B3F8-476D-BFAB-E07083EC291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1A7B4A-FF1E-4BF0-888E-64C83D8B0199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Sadako</a:t>
          </a:r>
        </a:p>
      </dgm:t>
    </dgm:pt>
    <dgm:pt modelId="{58C8512A-8AB3-4245-B974-F25CE9B06BEA}" type="parTrans" cxnId="{ECC1AA6C-DF76-4626-A549-1B35D6143A12}">
      <dgm:prSet/>
      <dgm:spPr/>
      <dgm:t>
        <a:bodyPr/>
        <a:lstStyle/>
        <a:p>
          <a:endParaRPr lang="en-US"/>
        </a:p>
      </dgm:t>
    </dgm:pt>
    <dgm:pt modelId="{3F576EFF-4B47-427D-A3DD-A415804D6D91}" type="sibTrans" cxnId="{ECC1AA6C-DF76-4626-A549-1B35D6143A12}">
      <dgm:prSet/>
      <dgm:spPr/>
      <dgm:t>
        <a:bodyPr/>
        <a:lstStyle/>
        <a:p>
          <a:endParaRPr lang="en-US"/>
        </a:p>
      </dgm:t>
    </dgm:pt>
    <dgm:pt modelId="{8BC75173-17AB-4BD3-9FA8-520EF3B0C5BC}">
      <dgm:prSet phldrT="[Text]"/>
      <dgm:spPr/>
      <dgm:t>
        <a:bodyPr/>
        <a:lstStyle/>
        <a:p>
          <a:r>
            <a:rPr lang="en-US" b="1" dirty="0"/>
            <a:t>Mr. Endo</a:t>
          </a:r>
        </a:p>
      </dgm:t>
    </dgm:pt>
    <dgm:pt modelId="{87CC15D4-8F6B-44A9-9C7A-7ED4608DB3A5}" type="parTrans" cxnId="{EEDE4FDC-B9B1-4AF6-985B-36EF768C160E}">
      <dgm:prSet/>
      <dgm:spPr/>
      <dgm:t>
        <a:bodyPr/>
        <a:lstStyle/>
        <a:p>
          <a:endParaRPr lang="en-US"/>
        </a:p>
      </dgm:t>
    </dgm:pt>
    <dgm:pt modelId="{B8387C3B-58B7-441F-B33E-0915517AE7D6}" type="sibTrans" cxnId="{EEDE4FDC-B9B1-4AF6-985B-36EF768C160E}">
      <dgm:prSet/>
      <dgm:spPr/>
      <dgm:t>
        <a:bodyPr/>
        <a:lstStyle/>
        <a:p>
          <a:endParaRPr lang="en-US"/>
        </a:p>
      </dgm:t>
    </dgm:pt>
    <dgm:pt modelId="{9B0CE593-9A15-4033-A6DF-99E15E99A083}">
      <dgm:prSet phldrT="[Text]"/>
      <dgm:spPr/>
      <dgm:t>
        <a:bodyPr/>
        <a:lstStyle/>
        <a:p>
          <a:r>
            <a:rPr lang="en-US" b="1" dirty="0"/>
            <a:t>Harry</a:t>
          </a:r>
        </a:p>
      </dgm:t>
    </dgm:pt>
    <dgm:pt modelId="{C3C3EF93-AE4A-4D1E-AFAA-AE0D48135E9E}" type="parTrans" cxnId="{1A5978DD-6903-4052-A932-6E0DF12B4C9B}">
      <dgm:prSet/>
      <dgm:spPr/>
      <dgm:t>
        <a:bodyPr/>
        <a:lstStyle/>
        <a:p>
          <a:endParaRPr lang="en-US"/>
        </a:p>
      </dgm:t>
    </dgm:pt>
    <dgm:pt modelId="{484322D4-63C6-4875-8DC4-08989CD415E5}" type="sibTrans" cxnId="{1A5978DD-6903-4052-A932-6E0DF12B4C9B}">
      <dgm:prSet/>
      <dgm:spPr/>
      <dgm:t>
        <a:bodyPr/>
        <a:lstStyle/>
        <a:p>
          <a:endParaRPr lang="en-US"/>
        </a:p>
      </dgm:t>
    </dgm:pt>
    <dgm:pt modelId="{D7481F9F-BFE0-44D0-8DE8-C70A8E4B8985}" type="pres">
      <dgm:prSet presAssocID="{377C8592-B3F8-476D-BFAB-E07083EC2915}" presName="Name0" presStyleCnt="0">
        <dgm:presLayoutVars>
          <dgm:dir/>
          <dgm:resizeHandles val="exact"/>
        </dgm:presLayoutVars>
      </dgm:prSet>
      <dgm:spPr/>
    </dgm:pt>
    <dgm:pt modelId="{00DBE21C-BF8C-4D0C-A2C7-29B302D6FAC6}" type="pres">
      <dgm:prSet presAssocID="{511A7B4A-FF1E-4BF0-888E-64C83D8B0199}" presName="node" presStyleLbl="node1" presStyleIdx="0" presStyleCnt="3">
        <dgm:presLayoutVars>
          <dgm:bulletEnabled val="1"/>
        </dgm:presLayoutVars>
      </dgm:prSet>
      <dgm:spPr/>
    </dgm:pt>
    <dgm:pt modelId="{997791E0-F9C2-483E-A4BB-9DEB096536CC}" type="pres">
      <dgm:prSet presAssocID="{3F576EFF-4B47-427D-A3DD-A415804D6D91}" presName="sibTrans" presStyleLbl="sibTrans2D1" presStyleIdx="0" presStyleCnt="3"/>
      <dgm:spPr/>
    </dgm:pt>
    <dgm:pt modelId="{6D43D288-DE88-4438-828B-7B45DC769752}" type="pres">
      <dgm:prSet presAssocID="{3F576EFF-4B47-427D-A3DD-A415804D6D91}" presName="connectorText" presStyleLbl="sibTrans2D1" presStyleIdx="0" presStyleCnt="3"/>
      <dgm:spPr/>
    </dgm:pt>
    <dgm:pt modelId="{798034CE-1C62-4449-90B9-5BB231F8379F}" type="pres">
      <dgm:prSet presAssocID="{8BC75173-17AB-4BD3-9FA8-520EF3B0C5BC}" presName="node" presStyleLbl="node1" presStyleIdx="1" presStyleCnt="3">
        <dgm:presLayoutVars>
          <dgm:bulletEnabled val="1"/>
        </dgm:presLayoutVars>
      </dgm:prSet>
      <dgm:spPr/>
    </dgm:pt>
    <dgm:pt modelId="{594BE317-4F0E-4FB8-84B7-0195C560BC79}" type="pres">
      <dgm:prSet presAssocID="{B8387C3B-58B7-441F-B33E-0915517AE7D6}" presName="sibTrans" presStyleLbl="sibTrans2D1" presStyleIdx="1" presStyleCnt="3"/>
      <dgm:spPr/>
    </dgm:pt>
    <dgm:pt modelId="{56B8D49B-61B8-45B2-ADB3-BDBF8E9BF742}" type="pres">
      <dgm:prSet presAssocID="{B8387C3B-58B7-441F-B33E-0915517AE7D6}" presName="connectorText" presStyleLbl="sibTrans2D1" presStyleIdx="1" presStyleCnt="3"/>
      <dgm:spPr/>
    </dgm:pt>
    <dgm:pt modelId="{112AB165-EDF5-499D-8523-2D4661C62073}" type="pres">
      <dgm:prSet presAssocID="{9B0CE593-9A15-4033-A6DF-99E15E99A083}" presName="node" presStyleLbl="node1" presStyleIdx="2" presStyleCnt="3">
        <dgm:presLayoutVars>
          <dgm:bulletEnabled val="1"/>
        </dgm:presLayoutVars>
      </dgm:prSet>
      <dgm:spPr/>
    </dgm:pt>
    <dgm:pt modelId="{44B519CD-59A8-409F-BB56-8F56E015FD97}" type="pres">
      <dgm:prSet presAssocID="{484322D4-63C6-4875-8DC4-08989CD415E5}" presName="sibTrans" presStyleLbl="sibTrans2D1" presStyleIdx="2" presStyleCnt="3"/>
      <dgm:spPr/>
    </dgm:pt>
    <dgm:pt modelId="{568BE600-13F4-4028-AE97-520432C6C8C4}" type="pres">
      <dgm:prSet presAssocID="{484322D4-63C6-4875-8DC4-08989CD415E5}" presName="connectorText" presStyleLbl="sibTrans2D1" presStyleIdx="2" presStyleCnt="3"/>
      <dgm:spPr/>
    </dgm:pt>
  </dgm:ptLst>
  <dgm:cxnLst>
    <dgm:cxn modelId="{4AFBDF00-0506-4FB5-9834-4E5F84268A20}" type="presOf" srcId="{511A7B4A-FF1E-4BF0-888E-64C83D8B0199}" destId="{00DBE21C-BF8C-4D0C-A2C7-29B302D6FAC6}" srcOrd="0" destOrd="0" presId="urn:microsoft.com/office/officeart/2005/8/layout/cycle7"/>
    <dgm:cxn modelId="{010C8403-6B23-493D-8258-45DB0A563891}" type="presOf" srcId="{484322D4-63C6-4875-8DC4-08989CD415E5}" destId="{568BE600-13F4-4028-AE97-520432C6C8C4}" srcOrd="1" destOrd="0" presId="urn:microsoft.com/office/officeart/2005/8/layout/cycle7"/>
    <dgm:cxn modelId="{2205CD03-617E-4614-A2F5-A14843095A4A}" type="presOf" srcId="{B8387C3B-58B7-441F-B33E-0915517AE7D6}" destId="{594BE317-4F0E-4FB8-84B7-0195C560BC79}" srcOrd="0" destOrd="0" presId="urn:microsoft.com/office/officeart/2005/8/layout/cycle7"/>
    <dgm:cxn modelId="{C9BC0639-9E4C-4479-A693-9A50A0D2F536}" type="presOf" srcId="{B8387C3B-58B7-441F-B33E-0915517AE7D6}" destId="{56B8D49B-61B8-45B2-ADB3-BDBF8E9BF742}" srcOrd="1" destOrd="0" presId="urn:microsoft.com/office/officeart/2005/8/layout/cycle7"/>
    <dgm:cxn modelId="{E1EBB961-BCC4-4B68-BC35-CAD35221164F}" type="presOf" srcId="{9B0CE593-9A15-4033-A6DF-99E15E99A083}" destId="{112AB165-EDF5-499D-8523-2D4661C62073}" srcOrd="0" destOrd="0" presId="urn:microsoft.com/office/officeart/2005/8/layout/cycle7"/>
    <dgm:cxn modelId="{93F23E44-3E0A-4108-8E01-005E27CF5A8C}" type="presOf" srcId="{3F576EFF-4B47-427D-A3DD-A415804D6D91}" destId="{997791E0-F9C2-483E-A4BB-9DEB096536CC}" srcOrd="0" destOrd="0" presId="urn:microsoft.com/office/officeart/2005/8/layout/cycle7"/>
    <dgm:cxn modelId="{A01A406C-EFE9-4741-A98A-F4855C078042}" type="presOf" srcId="{377C8592-B3F8-476D-BFAB-E07083EC2915}" destId="{D7481F9F-BFE0-44D0-8DE8-C70A8E4B8985}" srcOrd="0" destOrd="0" presId="urn:microsoft.com/office/officeart/2005/8/layout/cycle7"/>
    <dgm:cxn modelId="{ECC1AA6C-DF76-4626-A549-1B35D6143A12}" srcId="{377C8592-B3F8-476D-BFAB-E07083EC2915}" destId="{511A7B4A-FF1E-4BF0-888E-64C83D8B0199}" srcOrd="0" destOrd="0" parTransId="{58C8512A-8AB3-4245-B974-F25CE9B06BEA}" sibTransId="{3F576EFF-4B47-427D-A3DD-A415804D6D91}"/>
    <dgm:cxn modelId="{FE7E9D7E-C8AF-429A-BD97-F91C2BE878DE}" type="presOf" srcId="{8BC75173-17AB-4BD3-9FA8-520EF3B0C5BC}" destId="{798034CE-1C62-4449-90B9-5BB231F8379F}" srcOrd="0" destOrd="0" presId="urn:microsoft.com/office/officeart/2005/8/layout/cycle7"/>
    <dgm:cxn modelId="{D2AB4381-5AE7-4B7E-8526-73D2E0F7BAFC}" type="presOf" srcId="{484322D4-63C6-4875-8DC4-08989CD415E5}" destId="{44B519CD-59A8-409F-BB56-8F56E015FD97}" srcOrd="0" destOrd="0" presId="urn:microsoft.com/office/officeart/2005/8/layout/cycle7"/>
    <dgm:cxn modelId="{943D5FB4-31F9-4FEA-9169-AB77B48FB409}" type="presOf" srcId="{3F576EFF-4B47-427D-A3DD-A415804D6D91}" destId="{6D43D288-DE88-4438-828B-7B45DC769752}" srcOrd="1" destOrd="0" presId="urn:microsoft.com/office/officeart/2005/8/layout/cycle7"/>
    <dgm:cxn modelId="{EEDE4FDC-B9B1-4AF6-985B-36EF768C160E}" srcId="{377C8592-B3F8-476D-BFAB-E07083EC2915}" destId="{8BC75173-17AB-4BD3-9FA8-520EF3B0C5BC}" srcOrd="1" destOrd="0" parTransId="{87CC15D4-8F6B-44A9-9C7A-7ED4608DB3A5}" sibTransId="{B8387C3B-58B7-441F-B33E-0915517AE7D6}"/>
    <dgm:cxn modelId="{1A5978DD-6903-4052-A932-6E0DF12B4C9B}" srcId="{377C8592-B3F8-476D-BFAB-E07083EC2915}" destId="{9B0CE593-9A15-4033-A6DF-99E15E99A083}" srcOrd="2" destOrd="0" parTransId="{C3C3EF93-AE4A-4D1E-AFAA-AE0D48135E9E}" sibTransId="{484322D4-63C6-4875-8DC4-08989CD415E5}"/>
    <dgm:cxn modelId="{EA457A63-81F5-43C8-8CCD-507B444FD392}" type="presParOf" srcId="{D7481F9F-BFE0-44D0-8DE8-C70A8E4B8985}" destId="{00DBE21C-BF8C-4D0C-A2C7-29B302D6FAC6}" srcOrd="0" destOrd="0" presId="urn:microsoft.com/office/officeart/2005/8/layout/cycle7"/>
    <dgm:cxn modelId="{9876113A-A089-40F3-A1D2-999AC76C918F}" type="presParOf" srcId="{D7481F9F-BFE0-44D0-8DE8-C70A8E4B8985}" destId="{997791E0-F9C2-483E-A4BB-9DEB096536CC}" srcOrd="1" destOrd="0" presId="urn:microsoft.com/office/officeart/2005/8/layout/cycle7"/>
    <dgm:cxn modelId="{2B2A056F-2269-4B01-8015-537EA4DA6A9B}" type="presParOf" srcId="{997791E0-F9C2-483E-A4BB-9DEB096536CC}" destId="{6D43D288-DE88-4438-828B-7B45DC769752}" srcOrd="0" destOrd="0" presId="urn:microsoft.com/office/officeart/2005/8/layout/cycle7"/>
    <dgm:cxn modelId="{9EDBB0A8-E18C-416F-8071-F06C436A76E4}" type="presParOf" srcId="{D7481F9F-BFE0-44D0-8DE8-C70A8E4B8985}" destId="{798034CE-1C62-4449-90B9-5BB231F8379F}" srcOrd="2" destOrd="0" presId="urn:microsoft.com/office/officeart/2005/8/layout/cycle7"/>
    <dgm:cxn modelId="{72CE60CE-E23D-4319-AD37-7FF18A916E2D}" type="presParOf" srcId="{D7481F9F-BFE0-44D0-8DE8-C70A8E4B8985}" destId="{594BE317-4F0E-4FB8-84B7-0195C560BC79}" srcOrd="3" destOrd="0" presId="urn:microsoft.com/office/officeart/2005/8/layout/cycle7"/>
    <dgm:cxn modelId="{536433C2-663A-45D0-9706-5B1D61DA7BD5}" type="presParOf" srcId="{594BE317-4F0E-4FB8-84B7-0195C560BC79}" destId="{56B8D49B-61B8-45B2-ADB3-BDBF8E9BF742}" srcOrd="0" destOrd="0" presId="urn:microsoft.com/office/officeart/2005/8/layout/cycle7"/>
    <dgm:cxn modelId="{3D8DDCB0-09BD-4F1E-9522-11C3CD3B2943}" type="presParOf" srcId="{D7481F9F-BFE0-44D0-8DE8-C70A8E4B8985}" destId="{112AB165-EDF5-499D-8523-2D4661C62073}" srcOrd="4" destOrd="0" presId="urn:microsoft.com/office/officeart/2005/8/layout/cycle7"/>
    <dgm:cxn modelId="{0555390E-B3F5-4412-B233-438E45D466B9}" type="presParOf" srcId="{D7481F9F-BFE0-44D0-8DE8-C70A8E4B8985}" destId="{44B519CD-59A8-409F-BB56-8F56E015FD97}" srcOrd="5" destOrd="0" presId="urn:microsoft.com/office/officeart/2005/8/layout/cycle7"/>
    <dgm:cxn modelId="{B7E60295-EBD4-44A0-A2AE-52CB630D21EB}" type="presParOf" srcId="{44B519CD-59A8-409F-BB56-8F56E015FD97}" destId="{568BE600-13F4-4028-AE97-520432C6C8C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2980C-0737-4818-A013-902D6F437A3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7FE048-D793-40DA-9529-97C14CD2467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highlight>
                <a:srgbClr val="00FF00"/>
              </a:highlight>
            </a:rPr>
            <a:t>Father &amp; daughter (generation gap—specific details; tone shift)</a:t>
          </a:r>
        </a:p>
      </dgm:t>
    </dgm:pt>
    <dgm:pt modelId="{5DF45CEA-5917-49A1-9280-DA31BDDD34FB}" type="parTrans" cxnId="{D3AC90BC-AB03-48E2-BCF2-74B299ED1237}">
      <dgm:prSet/>
      <dgm:spPr/>
      <dgm:t>
        <a:bodyPr/>
        <a:lstStyle/>
        <a:p>
          <a:endParaRPr lang="en-US"/>
        </a:p>
      </dgm:t>
    </dgm:pt>
    <dgm:pt modelId="{E2548B8A-9E0D-4F8A-BCBC-9C8335D64C49}" type="sibTrans" cxnId="{D3AC90BC-AB03-48E2-BCF2-74B299ED1237}">
      <dgm:prSet/>
      <dgm:spPr/>
      <dgm:t>
        <a:bodyPr/>
        <a:lstStyle/>
        <a:p>
          <a:endParaRPr lang="en-US"/>
        </a:p>
      </dgm:t>
    </dgm:pt>
    <dgm:pt modelId="{91FB3D8C-91ED-4829-94FE-FE01B9AD489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FFFF00"/>
              </a:highlight>
            </a:rPr>
            <a:t>tacit</a:t>
          </a:r>
          <a:r>
            <a:rPr lang="en-US" dirty="0"/>
            <a:t>: “always eaten…in this particular way;” “remember privately…freely and blithely”</a:t>
          </a:r>
        </a:p>
      </dgm:t>
    </dgm:pt>
    <dgm:pt modelId="{7AD34E78-83D4-4966-BFEB-A218D118E1C9}" type="parTrans" cxnId="{C2025C43-391B-4BD5-B393-6608006C17F4}">
      <dgm:prSet/>
      <dgm:spPr/>
      <dgm:t>
        <a:bodyPr/>
        <a:lstStyle/>
        <a:p>
          <a:endParaRPr lang="en-US"/>
        </a:p>
      </dgm:t>
    </dgm:pt>
    <dgm:pt modelId="{F66C127B-5C6A-4444-BE5F-B2B5B60EAC1B}" type="sibTrans" cxnId="{C2025C43-391B-4BD5-B393-6608006C17F4}">
      <dgm:prSet/>
      <dgm:spPr/>
      <dgm:t>
        <a:bodyPr/>
        <a:lstStyle/>
        <a:p>
          <a:endParaRPr lang="en-US"/>
        </a:p>
      </dgm:t>
    </dgm:pt>
    <dgm:pt modelId="{730C2B80-1DEA-406F-B122-BB5C92BDCC0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FFFF00"/>
              </a:highlight>
            </a:rPr>
            <a:t>appeased</a:t>
          </a:r>
          <a:r>
            <a:rPr lang="en-US" dirty="0"/>
            <a:t>: “rather relieved” vs. “always uneasy”</a:t>
          </a:r>
        </a:p>
      </dgm:t>
    </dgm:pt>
    <dgm:pt modelId="{FCDB7F9F-B3D1-46D0-B2F5-79F9C292AC49}" type="parTrans" cxnId="{16B17C56-D2A5-4C3C-A9B4-FF42E8EC0483}">
      <dgm:prSet/>
      <dgm:spPr/>
      <dgm:t>
        <a:bodyPr/>
        <a:lstStyle/>
        <a:p>
          <a:endParaRPr lang="en-US"/>
        </a:p>
      </dgm:t>
    </dgm:pt>
    <dgm:pt modelId="{6A3A7764-184E-4964-BA62-B5DC4162C3E7}" type="sibTrans" cxnId="{16B17C56-D2A5-4C3C-A9B4-FF42E8EC0483}">
      <dgm:prSet/>
      <dgm:spPr/>
      <dgm:t>
        <a:bodyPr/>
        <a:lstStyle/>
        <a:p>
          <a:endParaRPr lang="en-US"/>
        </a:p>
      </dgm:t>
    </dgm:pt>
    <dgm:pt modelId="{D2D4A483-8E31-49F5-841E-B615F965D58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highlight>
                <a:srgbClr val="00FF00"/>
              </a:highlight>
            </a:rPr>
            <a:t>Wife &amp; husband (spousal tension—juxtaposition in characterization)</a:t>
          </a:r>
        </a:p>
      </dgm:t>
    </dgm:pt>
    <dgm:pt modelId="{64C35A7E-DBA0-4353-A2D6-0FC9E8A3310E}" type="parTrans" cxnId="{533B125D-8DDE-4DCE-B27C-C89895278568}">
      <dgm:prSet/>
      <dgm:spPr/>
      <dgm:t>
        <a:bodyPr/>
        <a:lstStyle/>
        <a:p>
          <a:endParaRPr lang="en-US"/>
        </a:p>
      </dgm:t>
    </dgm:pt>
    <dgm:pt modelId="{FF0018D9-B795-40C2-AFCB-9BD25D3CE686}" type="sibTrans" cxnId="{533B125D-8DDE-4DCE-B27C-C89895278568}">
      <dgm:prSet/>
      <dgm:spPr/>
      <dgm:t>
        <a:bodyPr/>
        <a:lstStyle/>
        <a:p>
          <a:endParaRPr lang="en-US"/>
        </a:p>
      </dgm:t>
    </dgm:pt>
    <dgm:pt modelId="{3900FB5C-C302-4BB2-A071-13240CFCCD0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FFFF00"/>
              </a:highlight>
            </a:rPr>
            <a:t>dutiful housewife</a:t>
          </a:r>
          <a:r>
            <a:rPr lang="en-US" dirty="0"/>
            <a:t>: “could be worse;” “eaten much early with…;” “dishes…already done;” “baby, right on schedule”</a:t>
          </a:r>
        </a:p>
      </dgm:t>
    </dgm:pt>
    <dgm:pt modelId="{8F7CF282-8F20-4F33-989F-EF2645667027}" type="parTrans" cxnId="{A4CFC537-C8A2-427E-B885-844EA4945D2F}">
      <dgm:prSet/>
      <dgm:spPr/>
      <dgm:t>
        <a:bodyPr/>
        <a:lstStyle/>
        <a:p>
          <a:endParaRPr lang="en-US"/>
        </a:p>
      </dgm:t>
    </dgm:pt>
    <dgm:pt modelId="{8F9ABAAA-6124-4FAC-8610-3EC52E0EFEFA}" type="sibTrans" cxnId="{A4CFC537-C8A2-427E-B885-844EA4945D2F}">
      <dgm:prSet/>
      <dgm:spPr/>
      <dgm:t>
        <a:bodyPr/>
        <a:lstStyle/>
        <a:p>
          <a:endParaRPr lang="en-US"/>
        </a:p>
      </dgm:t>
    </dgm:pt>
    <dgm:pt modelId="{868FBE03-7C66-4CEB-89AB-E80A425E014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FFFF00"/>
              </a:highlight>
            </a:rPr>
            <a:t>inconsiderate husband</a:t>
          </a:r>
          <a:r>
            <a:rPr lang="en-US" dirty="0"/>
            <a:t>: ‘liked his eggs one way and not another;” “bitter experience;” “had to be tender”</a:t>
          </a:r>
        </a:p>
      </dgm:t>
    </dgm:pt>
    <dgm:pt modelId="{DF7640F3-9301-4F3E-866F-E08A5489135B}" type="parTrans" cxnId="{82F5B2D4-5195-4385-BB82-EC92B729BA6F}">
      <dgm:prSet/>
      <dgm:spPr/>
      <dgm:t>
        <a:bodyPr/>
        <a:lstStyle/>
        <a:p>
          <a:endParaRPr lang="en-US"/>
        </a:p>
      </dgm:t>
    </dgm:pt>
    <dgm:pt modelId="{1E0F26C3-A06F-4C76-9751-0C27A02CA235}" type="sibTrans" cxnId="{82F5B2D4-5195-4385-BB82-EC92B729BA6F}">
      <dgm:prSet/>
      <dgm:spPr/>
      <dgm:t>
        <a:bodyPr/>
        <a:lstStyle/>
        <a:p>
          <a:endParaRPr lang="en-US"/>
        </a:p>
      </dgm:t>
    </dgm:pt>
    <dgm:pt modelId="{63290E63-E82E-4152-95B9-DF59891205C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highlight>
                <a:srgbClr val="00FF00"/>
              </a:highlight>
            </a:rPr>
            <a:t>Father-in-law &amp; son-in-law (language barrier—diction)</a:t>
          </a:r>
        </a:p>
      </dgm:t>
    </dgm:pt>
    <dgm:pt modelId="{E1BDD841-2470-440D-9E6F-F3489BC6FDE3}" type="parTrans" cxnId="{22ABE524-4198-4CD3-AC6F-4161C895E5E3}">
      <dgm:prSet/>
      <dgm:spPr/>
      <dgm:t>
        <a:bodyPr/>
        <a:lstStyle/>
        <a:p>
          <a:endParaRPr lang="en-US"/>
        </a:p>
      </dgm:t>
    </dgm:pt>
    <dgm:pt modelId="{03F7FDD1-2FDC-45D0-B8C7-8050D6E6DE7B}" type="sibTrans" cxnId="{22ABE524-4198-4CD3-AC6F-4161C895E5E3}">
      <dgm:prSet/>
      <dgm:spPr/>
      <dgm:t>
        <a:bodyPr/>
        <a:lstStyle/>
        <a:p>
          <a:endParaRPr lang="en-US"/>
        </a:p>
      </dgm:t>
    </dgm:pt>
    <dgm:pt modelId="{EE413FC6-F42A-4550-B333-AFF5A7BD03B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FFFF00"/>
              </a:highlight>
            </a:rPr>
            <a:t>Harry</a:t>
          </a:r>
          <a:r>
            <a:rPr lang="en-US" dirty="0"/>
            <a:t>: “tongue-tied,” “petered out in helpless English,” </a:t>
          </a:r>
        </a:p>
      </dgm:t>
    </dgm:pt>
    <dgm:pt modelId="{49F4E586-EDEF-40AD-BC76-42414AFEA40C}" type="parTrans" cxnId="{9F8E1EDE-A194-4E7D-BF79-DE6EAC112C7D}">
      <dgm:prSet/>
      <dgm:spPr/>
      <dgm:t>
        <a:bodyPr/>
        <a:lstStyle/>
        <a:p>
          <a:endParaRPr lang="en-US"/>
        </a:p>
      </dgm:t>
    </dgm:pt>
    <dgm:pt modelId="{82525792-B93B-44F3-8941-8B357ACB113D}" type="sibTrans" cxnId="{9F8E1EDE-A194-4E7D-BF79-DE6EAC112C7D}">
      <dgm:prSet/>
      <dgm:spPr/>
      <dgm:t>
        <a:bodyPr/>
        <a:lstStyle/>
        <a:p>
          <a:endParaRPr lang="en-US"/>
        </a:p>
      </dgm:t>
    </dgm:pt>
    <dgm:pt modelId="{9181B4AC-56FB-4380-B2E9-0758296D9A5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FFFF00"/>
              </a:highlight>
            </a:rPr>
            <a:t>Mrs. Endo</a:t>
          </a:r>
          <a:r>
            <a:rPr lang="en-US" dirty="0"/>
            <a:t>: “never been one for iridescent chit-chat”</a:t>
          </a:r>
        </a:p>
      </dgm:t>
    </dgm:pt>
    <dgm:pt modelId="{5689658D-F1AB-4956-BB0B-E4E39A30B0C9}" type="parTrans" cxnId="{B87F1D8A-D0FF-49B1-A702-2BCDD9F34AD4}">
      <dgm:prSet/>
      <dgm:spPr/>
      <dgm:t>
        <a:bodyPr/>
        <a:lstStyle/>
        <a:p>
          <a:endParaRPr lang="en-US"/>
        </a:p>
      </dgm:t>
    </dgm:pt>
    <dgm:pt modelId="{89C0CEFD-810B-41C7-8AF8-239A444EC7C3}" type="sibTrans" cxnId="{B87F1D8A-D0FF-49B1-A702-2BCDD9F34AD4}">
      <dgm:prSet/>
      <dgm:spPr/>
      <dgm:t>
        <a:bodyPr/>
        <a:lstStyle/>
        <a:p>
          <a:endParaRPr lang="en-US"/>
        </a:p>
      </dgm:t>
    </dgm:pt>
    <dgm:pt modelId="{83D8F2EF-4D70-4B61-BC1E-0613284D4C07}">
      <dgm:prSet phldrT="[Text]"/>
      <dgm:spPr/>
      <dgm:t>
        <a:bodyPr/>
        <a:lstStyle/>
        <a:p>
          <a:r>
            <a:rPr lang="en-US" dirty="0"/>
            <a:t>“incompatible”---</a:t>
          </a:r>
          <a:r>
            <a:rPr lang="en-US" b="1" dirty="0" err="1">
              <a:solidFill>
                <a:schemeClr val="tx1"/>
              </a:solidFill>
              <a:highlight>
                <a:srgbClr val="FFFF00"/>
              </a:highlight>
            </a:rPr>
            <a:t>Sadaka</a:t>
          </a:r>
          <a:r>
            <a:rPr lang="en-US" dirty="0"/>
            <a:t> becomes the bridge between “two principal men in her life;” “tried her best;” “a pleasant digestible conversation,” “overly ebullient monologue”</a:t>
          </a:r>
        </a:p>
      </dgm:t>
    </dgm:pt>
    <dgm:pt modelId="{1A231E2A-DC25-49C8-934D-7BD9DB923071}" type="parTrans" cxnId="{02519938-9B36-42AD-9E09-11DAEEB20BC7}">
      <dgm:prSet/>
      <dgm:spPr/>
      <dgm:t>
        <a:bodyPr/>
        <a:lstStyle/>
        <a:p>
          <a:endParaRPr lang="en-US"/>
        </a:p>
      </dgm:t>
    </dgm:pt>
    <dgm:pt modelId="{B8C6DF6D-53B3-4DDC-90D7-D30B3E05134D}" type="sibTrans" cxnId="{02519938-9B36-42AD-9E09-11DAEEB20BC7}">
      <dgm:prSet/>
      <dgm:spPr/>
      <dgm:t>
        <a:bodyPr/>
        <a:lstStyle/>
        <a:p>
          <a:endParaRPr lang="en-US"/>
        </a:p>
      </dgm:t>
    </dgm:pt>
    <dgm:pt modelId="{06407C3B-5F2A-42C3-A04E-111913FDAAC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FFFF00"/>
              </a:highlight>
            </a:rPr>
            <a:t>shocking</a:t>
          </a:r>
          <a:r>
            <a:rPr lang="en-US" dirty="0"/>
            <a:t>: “mildly surprise;” “agape;” “strained with all his might;” “unnecessary vigor”</a:t>
          </a:r>
        </a:p>
      </dgm:t>
    </dgm:pt>
    <dgm:pt modelId="{DD9EF749-26D6-4857-ABCC-104DF9C775CE}" type="parTrans" cxnId="{F1646989-0429-456E-8915-64AF7A6D4A20}">
      <dgm:prSet/>
      <dgm:spPr/>
      <dgm:t>
        <a:bodyPr/>
        <a:lstStyle/>
        <a:p>
          <a:endParaRPr lang="en-US"/>
        </a:p>
      </dgm:t>
    </dgm:pt>
    <dgm:pt modelId="{7197AB6A-8D9C-45C6-A687-AF5263C32256}" type="sibTrans" cxnId="{F1646989-0429-456E-8915-64AF7A6D4A20}">
      <dgm:prSet/>
      <dgm:spPr/>
      <dgm:t>
        <a:bodyPr/>
        <a:lstStyle/>
        <a:p>
          <a:endParaRPr lang="en-US"/>
        </a:p>
      </dgm:t>
    </dgm:pt>
    <dgm:pt modelId="{424027B3-EBC2-4960-BB22-9F7385052B0E}" type="pres">
      <dgm:prSet presAssocID="{BE62980C-0737-4818-A013-902D6F437A3A}" presName="linear" presStyleCnt="0">
        <dgm:presLayoutVars>
          <dgm:dir/>
          <dgm:resizeHandles val="exact"/>
        </dgm:presLayoutVars>
      </dgm:prSet>
      <dgm:spPr/>
    </dgm:pt>
    <dgm:pt modelId="{5383C57D-E2D1-400B-83FC-2AE5863DEA13}" type="pres">
      <dgm:prSet presAssocID="{747FE048-D793-40DA-9529-97C14CD2467C}" presName="comp" presStyleCnt="0"/>
      <dgm:spPr/>
    </dgm:pt>
    <dgm:pt modelId="{5E8F082A-B00C-4D37-AB0C-8C886D07BAD9}" type="pres">
      <dgm:prSet presAssocID="{747FE048-D793-40DA-9529-97C14CD2467C}" presName="box" presStyleLbl="node1" presStyleIdx="0" presStyleCnt="3" custLinFactNeighborX="21142" custLinFactNeighborY="605"/>
      <dgm:spPr/>
    </dgm:pt>
    <dgm:pt modelId="{29E425ED-008D-49A3-8B37-EACFE34E64F9}" type="pres">
      <dgm:prSet presAssocID="{747FE048-D793-40DA-9529-97C14CD2467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FAA7D13-D876-482E-BACB-86C9F7B92BF3}" type="pres">
      <dgm:prSet presAssocID="{747FE048-D793-40DA-9529-97C14CD2467C}" presName="text" presStyleLbl="node1" presStyleIdx="0" presStyleCnt="3">
        <dgm:presLayoutVars>
          <dgm:bulletEnabled val="1"/>
        </dgm:presLayoutVars>
      </dgm:prSet>
      <dgm:spPr/>
    </dgm:pt>
    <dgm:pt modelId="{22769427-77F8-4DC6-983A-5DCBE24A3F9F}" type="pres">
      <dgm:prSet presAssocID="{E2548B8A-9E0D-4F8A-BCBC-9C8335D64C49}" presName="spacer" presStyleCnt="0"/>
      <dgm:spPr/>
    </dgm:pt>
    <dgm:pt modelId="{04F866F2-9513-4581-B503-F2A44F52D6D5}" type="pres">
      <dgm:prSet presAssocID="{D2D4A483-8E31-49F5-841E-B615F965D584}" presName="comp" presStyleCnt="0"/>
      <dgm:spPr/>
    </dgm:pt>
    <dgm:pt modelId="{0D5ADF8B-A54C-4882-9505-2043437C8132}" type="pres">
      <dgm:prSet presAssocID="{D2D4A483-8E31-49F5-841E-B615F965D584}" presName="box" presStyleLbl="node1" presStyleIdx="1" presStyleCnt="3"/>
      <dgm:spPr/>
    </dgm:pt>
    <dgm:pt modelId="{8A5BEE05-AF5D-4C93-90A0-7EE244E6787B}" type="pres">
      <dgm:prSet presAssocID="{D2D4A483-8E31-49F5-841E-B615F965D584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CD25F14-4D43-4675-B9C4-8F5260BEEE50}" type="pres">
      <dgm:prSet presAssocID="{D2D4A483-8E31-49F5-841E-B615F965D584}" presName="text" presStyleLbl="node1" presStyleIdx="1" presStyleCnt="3">
        <dgm:presLayoutVars>
          <dgm:bulletEnabled val="1"/>
        </dgm:presLayoutVars>
      </dgm:prSet>
      <dgm:spPr/>
    </dgm:pt>
    <dgm:pt modelId="{0556AE7F-393E-485B-8F9C-4BDAB4E9AD52}" type="pres">
      <dgm:prSet presAssocID="{FF0018D9-B795-40C2-AFCB-9BD25D3CE686}" presName="spacer" presStyleCnt="0"/>
      <dgm:spPr/>
    </dgm:pt>
    <dgm:pt modelId="{855CB048-CC7A-476E-A66F-70C146AEE9A0}" type="pres">
      <dgm:prSet presAssocID="{63290E63-E82E-4152-95B9-DF59891205CA}" presName="comp" presStyleCnt="0"/>
      <dgm:spPr/>
    </dgm:pt>
    <dgm:pt modelId="{F93FFA30-BC6D-4AAA-B2FC-7B14F0FE0891}" type="pres">
      <dgm:prSet presAssocID="{63290E63-E82E-4152-95B9-DF59891205CA}" presName="box" presStyleLbl="node1" presStyleIdx="2" presStyleCnt="3"/>
      <dgm:spPr/>
    </dgm:pt>
    <dgm:pt modelId="{B201B88E-19C4-4ED9-B356-8370F96C6E84}" type="pres">
      <dgm:prSet presAssocID="{63290E63-E82E-4152-95B9-DF59891205CA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9BCF184-CF39-4CC0-BCC7-B45847767A77}" type="pres">
      <dgm:prSet presAssocID="{63290E63-E82E-4152-95B9-DF59891205CA}" presName="text" presStyleLbl="node1" presStyleIdx="2" presStyleCnt="3">
        <dgm:presLayoutVars>
          <dgm:bulletEnabled val="1"/>
        </dgm:presLayoutVars>
      </dgm:prSet>
      <dgm:spPr/>
    </dgm:pt>
  </dgm:ptLst>
  <dgm:cxnLst>
    <dgm:cxn modelId="{045AC708-57DA-4924-BFAB-C4FEB38975D9}" type="presOf" srcId="{3900FB5C-C302-4BB2-A071-13240CFCCD04}" destId="{BCD25F14-4D43-4675-B9C4-8F5260BEEE50}" srcOrd="1" destOrd="1" presId="urn:microsoft.com/office/officeart/2005/8/layout/vList4"/>
    <dgm:cxn modelId="{C05F6D0F-629E-43F0-8248-05283A82C3A2}" type="presOf" srcId="{91FB3D8C-91ED-4829-94FE-FE01B9AD489A}" destId="{5E8F082A-B00C-4D37-AB0C-8C886D07BAD9}" srcOrd="0" destOrd="1" presId="urn:microsoft.com/office/officeart/2005/8/layout/vList4"/>
    <dgm:cxn modelId="{35437817-0EFE-453D-9C10-9DCBDBAF2025}" type="presOf" srcId="{83D8F2EF-4D70-4B61-BC1E-0613284D4C07}" destId="{F93FFA30-BC6D-4AAA-B2FC-7B14F0FE0891}" srcOrd="0" destOrd="3" presId="urn:microsoft.com/office/officeart/2005/8/layout/vList4"/>
    <dgm:cxn modelId="{83F6481A-8414-48BF-A7D1-CA1428A6D343}" type="presOf" srcId="{83D8F2EF-4D70-4B61-BC1E-0613284D4C07}" destId="{F9BCF184-CF39-4CC0-BCC7-B45847767A77}" srcOrd="1" destOrd="3" presId="urn:microsoft.com/office/officeart/2005/8/layout/vList4"/>
    <dgm:cxn modelId="{22ABE524-4198-4CD3-AC6F-4161C895E5E3}" srcId="{BE62980C-0737-4818-A013-902D6F437A3A}" destId="{63290E63-E82E-4152-95B9-DF59891205CA}" srcOrd="2" destOrd="0" parTransId="{E1BDD841-2470-440D-9E6F-F3489BC6FDE3}" sibTransId="{03F7FDD1-2FDC-45D0-B8C7-8050D6E6DE7B}"/>
    <dgm:cxn modelId="{106BEF2D-8B38-46D9-9C67-E90EAD1D3F34}" type="presOf" srcId="{730C2B80-1DEA-406F-B122-BB5C92BDCC0A}" destId="{5E8F082A-B00C-4D37-AB0C-8C886D07BAD9}" srcOrd="0" destOrd="2" presId="urn:microsoft.com/office/officeart/2005/8/layout/vList4"/>
    <dgm:cxn modelId="{A3539337-0CBC-462F-9EC8-44805DCFC51B}" type="presOf" srcId="{9181B4AC-56FB-4380-B2E9-0758296D9A55}" destId="{F93FFA30-BC6D-4AAA-B2FC-7B14F0FE0891}" srcOrd="0" destOrd="2" presId="urn:microsoft.com/office/officeart/2005/8/layout/vList4"/>
    <dgm:cxn modelId="{A4CFC537-C8A2-427E-B885-844EA4945D2F}" srcId="{D2D4A483-8E31-49F5-841E-B615F965D584}" destId="{3900FB5C-C302-4BB2-A071-13240CFCCD04}" srcOrd="0" destOrd="0" parTransId="{8F7CF282-8F20-4F33-989F-EF2645667027}" sibTransId="{8F9ABAAA-6124-4FAC-8610-3EC52E0EFEFA}"/>
    <dgm:cxn modelId="{02519938-9B36-42AD-9E09-11DAEEB20BC7}" srcId="{63290E63-E82E-4152-95B9-DF59891205CA}" destId="{83D8F2EF-4D70-4B61-BC1E-0613284D4C07}" srcOrd="2" destOrd="0" parTransId="{1A231E2A-DC25-49C8-934D-7BD9DB923071}" sibTransId="{B8C6DF6D-53B3-4DDC-90D7-D30B3E05134D}"/>
    <dgm:cxn modelId="{891A2840-C556-4991-B3A0-AD30073C0A08}" type="presOf" srcId="{63290E63-E82E-4152-95B9-DF59891205CA}" destId="{F9BCF184-CF39-4CC0-BCC7-B45847767A77}" srcOrd="1" destOrd="0" presId="urn:microsoft.com/office/officeart/2005/8/layout/vList4"/>
    <dgm:cxn modelId="{533B125D-8DDE-4DCE-B27C-C89895278568}" srcId="{BE62980C-0737-4818-A013-902D6F437A3A}" destId="{D2D4A483-8E31-49F5-841E-B615F965D584}" srcOrd="1" destOrd="0" parTransId="{64C35A7E-DBA0-4353-A2D6-0FC9E8A3310E}" sibTransId="{FF0018D9-B795-40C2-AFCB-9BD25D3CE686}"/>
    <dgm:cxn modelId="{FF91D15E-C957-42C3-A1B6-9B29934B1066}" type="presOf" srcId="{9181B4AC-56FB-4380-B2E9-0758296D9A55}" destId="{F9BCF184-CF39-4CC0-BCC7-B45847767A77}" srcOrd="1" destOrd="2" presId="urn:microsoft.com/office/officeart/2005/8/layout/vList4"/>
    <dgm:cxn modelId="{C2025C43-391B-4BD5-B393-6608006C17F4}" srcId="{747FE048-D793-40DA-9529-97C14CD2467C}" destId="{91FB3D8C-91ED-4829-94FE-FE01B9AD489A}" srcOrd="0" destOrd="0" parTransId="{7AD34E78-83D4-4966-BFEB-A218D118E1C9}" sibTransId="{F66C127B-5C6A-4444-BE5F-B2B5B60EAC1B}"/>
    <dgm:cxn modelId="{D1654370-60C9-47DB-899C-AA9A89F12489}" type="presOf" srcId="{EE413FC6-F42A-4550-B333-AFF5A7BD03B7}" destId="{F9BCF184-CF39-4CC0-BCC7-B45847767A77}" srcOrd="1" destOrd="1" presId="urn:microsoft.com/office/officeart/2005/8/layout/vList4"/>
    <dgm:cxn modelId="{16B17C56-D2A5-4C3C-A9B4-FF42E8EC0483}" srcId="{747FE048-D793-40DA-9529-97C14CD2467C}" destId="{730C2B80-1DEA-406F-B122-BB5C92BDCC0A}" srcOrd="1" destOrd="0" parTransId="{FCDB7F9F-B3D1-46D0-B2F5-79F9C292AC49}" sibTransId="{6A3A7764-184E-4964-BA62-B5DC4162C3E7}"/>
    <dgm:cxn modelId="{CCB36657-F800-43D7-B688-7C267D2E1628}" type="presOf" srcId="{06407C3B-5F2A-42C3-A04E-111913FDAAC3}" destId="{FFAA7D13-D876-482E-BACB-86C9F7B92BF3}" srcOrd="1" destOrd="3" presId="urn:microsoft.com/office/officeart/2005/8/layout/vList4"/>
    <dgm:cxn modelId="{1EEC9958-E4E0-44E3-8731-AE2E7EA7A646}" type="presOf" srcId="{730C2B80-1DEA-406F-B122-BB5C92BDCC0A}" destId="{FFAA7D13-D876-482E-BACB-86C9F7B92BF3}" srcOrd="1" destOrd="2" presId="urn:microsoft.com/office/officeart/2005/8/layout/vList4"/>
    <dgm:cxn modelId="{F1646989-0429-456E-8915-64AF7A6D4A20}" srcId="{747FE048-D793-40DA-9529-97C14CD2467C}" destId="{06407C3B-5F2A-42C3-A04E-111913FDAAC3}" srcOrd="2" destOrd="0" parTransId="{DD9EF749-26D6-4857-ABCC-104DF9C775CE}" sibTransId="{7197AB6A-8D9C-45C6-A687-AF5263C32256}"/>
    <dgm:cxn modelId="{B87F1D8A-D0FF-49B1-A702-2BCDD9F34AD4}" srcId="{63290E63-E82E-4152-95B9-DF59891205CA}" destId="{9181B4AC-56FB-4380-B2E9-0758296D9A55}" srcOrd="1" destOrd="0" parTransId="{5689658D-F1AB-4956-BB0B-E4E39A30B0C9}" sibTransId="{89C0CEFD-810B-41C7-8AF8-239A444EC7C3}"/>
    <dgm:cxn modelId="{14650A8D-C646-48EB-9022-AF12C465F9B9}" type="presOf" srcId="{EE413FC6-F42A-4550-B333-AFF5A7BD03B7}" destId="{F93FFA30-BC6D-4AAA-B2FC-7B14F0FE0891}" srcOrd="0" destOrd="1" presId="urn:microsoft.com/office/officeart/2005/8/layout/vList4"/>
    <dgm:cxn modelId="{9163B094-2F25-4750-80E9-9776AED49CE4}" type="presOf" srcId="{91FB3D8C-91ED-4829-94FE-FE01B9AD489A}" destId="{FFAA7D13-D876-482E-BACB-86C9F7B92BF3}" srcOrd="1" destOrd="1" presId="urn:microsoft.com/office/officeart/2005/8/layout/vList4"/>
    <dgm:cxn modelId="{524EB499-45A1-4FF5-9259-F465A8AAC2BD}" type="presOf" srcId="{3900FB5C-C302-4BB2-A071-13240CFCCD04}" destId="{0D5ADF8B-A54C-4882-9505-2043437C8132}" srcOrd="0" destOrd="1" presId="urn:microsoft.com/office/officeart/2005/8/layout/vList4"/>
    <dgm:cxn modelId="{F8374AA5-437C-44F8-B608-C177E8B81964}" type="presOf" srcId="{868FBE03-7C66-4CEB-89AB-E80A425E0143}" destId="{0D5ADF8B-A54C-4882-9505-2043437C8132}" srcOrd="0" destOrd="2" presId="urn:microsoft.com/office/officeart/2005/8/layout/vList4"/>
    <dgm:cxn modelId="{F797A6B1-1B81-4C19-9861-392062264F77}" type="presOf" srcId="{868FBE03-7C66-4CEB-89AB-E80A425E0143}" destId="{BCD25F14-4D43-4675-B9C4-8F5260BEEE50}" srcOrd="1" destOrd="2" presId="urn:microsoft.com/office/officeart/2005/8/layout/vList4"/>
    <dgm:cxn modelId="{D3AC90BC-AB03-48E2-BCF2-74B299ED1237}" srcId="{BE62980C-0737-4818-A013-902D6F437A3A}" destId="{747FE048-D793-40DA-9529-97C14CD2467C}" srcOrd="0" destOrd="0" parTransId="{5DF45CEA-5917-49A1-9280-DA31BDDD34FB}" sibTransId="{E2548B8A-9E0D-4F8A-BCBC-9C8335D64C49}"/>
    <dgm:cxn modelId="{88E2D3BC-B608-4D3E-9825-A9B1578CB083}" type="presOf" srcId="{63290E63-E82E-4152-95B9-DF59891205CA}" destId="{F93FFA30-BC6D-4AAA-B2FC-7B14F0FE0891}" srcOrd="0" destOrd="0" presId="urn:microsoft.com/office/officeart/2005/8/layout/vList4"/>
    <dgm:cxn modelId="{195DA8C8-1850-47FE-AEE3-B02B8E978754}" type="presOf" srcId="{06407C3B-5F2A-42C3-A04E-111913FDAAC3}" destId="{5E8F082A-B00C-4D37-AB0C-8C886D07BAD9}" srcOrd="0" destOrd="3" presId="urn:microsoft.com/office/officeart/2005/8/layout/vList4"/>
    <dgm:cxn modelId="{0CFBC4CB-C6E9-412E-BD65-35878720DE6F}" type="presOf" srcId="{747FE048-D793-40DA-9529-97C14CD2467C}" destId="{5E8F082A-B00C-4D37-AB0C-8C886D07BAD9}" srcOrd="0" destOrd="0" presId="urn:microsoft.com/office/officeart/2005/8/layout/vList4"/>
    <dgm:cxn modelId="{09AFA5CD-2E2B-4895-8919-461401444279}" type="presOf" srcId="{D2D4A483-8E31-49F5-841E-B615F965D584}" destId="{0D5ADF8B-A54C-4882-9505-2043437C8132}" srcOrd="0" destOrd="0" presId="urn:microsoft.com/office/officeart/2005/8/layout/vList4"/>
    <dgm:cxn modelId="{82F5B2D4-5195-4385-BB82-EC92B729BA6F}" srcId="{D2D4A483-8E31-49F5-841E-B615F965D584}" destId="{868FBE03-7C66-4CEB-89AB-E80A425E0143}" srcOrd="1" destOrd="0" parTransId="{DF7640F3-9301-4F3E-866F-E08A5489135B}" sibTransId="{1E0F26C3-A06F-4C76-9751-0C27A02CA235}"/>
    <dgm:cxn modelId="{82644CDB-4AA2-474C-B963-AE859B0016F7}" type="presOf" srcId="{BE62980C-0737-4818-A013-902D6F437A3A}" destId="{424027B3-EBC2-4960-BB22-9F7385052B0E}" srcOrd="0" destOrd="0" presId="urn:microsoft.com/office/officeart/2005/8/layout/vList4"/>
    <dgm:cxn modelId="{9F8E1EDE-A194-4E7D-BF79-DE6EAC112C7D}" srcId="{63290E63-E82E-4152-95B9-DF59891205CA}" destId="{EE413FC6-F42A-4550-B333-AFF5A7BD03B7}" srcOrd="0" destOrd="0" parTransId="{49F4E586-EDEF-40AD-BC76-42414AFEA40C}" sibTransId="{82525792-B93B-44F3-8941-8B357ACB113D}"/>
    <dgm:cxn modelId="{392602EB-15C0-4857-97D9-D7396DA18E57}" type="presOf" srcId="{747FE048-D793-40DA-9529-97C14CD2467C}" destId="{FFAA7D13-D876-482E-BACB-86C9F7B92BF3}" srcOrd="1" destOrd="0" presId="urn:microsoft.com/office/officeart/2005/8/layout/vList4"/>
    <dgm:cxn modelId="{1FDD4DF0-23F2-4028-BBEC-BAEEE98738BA}" type="presOf" srcId="{D2D4A483-8E31-49F5-841E-B615F965D584}" destId="{BCD25F14-4D43-4675-B9C4-8F5260BEEE50}" srcOrd="1" destOrd="0" presId="urn:microsoft.com/office/officeart/2005/8/layout/vList4"/>
    <dgm:cxn modelId="{75383F88-8123-4902-A836-DE15F8AB67A0}" type="presParOf" srcId="{424027B3-EBC2-4960-BB22-9F7385052B0E}" destId="{5383C57D-E2D1-400B-83FC-2AE5863DEA13}" srcOrd="0" destOrd="0" presId="urn:microsoft.com/office/officeart/2005/8/layout/vList4"/>
    <dgm:cxn modelId="{800B3842-7C8F-48D1-A1F0-77ED6BFDCCDB}" type="presParOf" srcId="{5383C57D-E2D1-400B-83FC-2AE5863DEA13}" destId="{5E8F082A-B00C-4D37-AB0C-8C886D07BAD9}" srcOrd="0" destOrd="0" presId="urn:microsoft.com/office/officeart/2005/8/layout/vList4"/>
    <dgm:cxn modelId="{0213A5AB-2D0A-4C48-B54B-01C3EA09D701}" type="presParOf" srcId="{5383C57D-E2D1-400B-83FC-2AE5863DEA13}" destId="{29E425ED-008D-49A3-8B37-EACFE34E64F9}" srcOrd="1" destOrd="0" presId="urn:microsoft.com/office/officeart/2005/8/layout/vList4"/>
    <dgm:cxn modelId="{4614E5C1-EFF7-4A63-B0EF-AFA88BA9F56E}" type="presParOf" srcId="{5383C57D-E2D1-400B-83FC-2AE5863DEA13}" destId="{FFAA7D13-D876-482E-BACB-86C9F7B92BF3}" srcOrd="2" destOrd="0" presId="urn:microsoft.com/office/officeart/2005/8/layout/vList4"/>
    <dgm:cxn modelId="{F61E3F95-7BB6-42CC-9078-8800D5A267BB}" type="presParOf" srcId="{424027B3-EBC2-4960-BB22-9F7385052B0E}" destId="{22769427-77F8-4DC6-983A-5DCBE24A3F9F}" srcOrd="1" destOrd="0" presId="urn:microsoft.com/office/officeart/2005/8/layout/vList4"/>
    <dgm:cxn modelId="{441C5B85-AD9A-40B8-A949-3B35BF6ECCB5}" type="presParOf" srcId="{424027B3-EBC2-4960-BB22-9F7385052B0E}" destId="{04F866F2-9513-4581-B503-F2A44F52D6D5}" srcOrd="2" destOrd="0" presId="urn:microsoft.com/office/officeart/2005/8/layout/vList4"/>
    <dgm:cxn modelId="{B78A656A-2CAB-4BB2-A001-ABB0ECE2DDEB}" type="presParOf" srcId="{04F866F2-9513-4581-B503-F2A44F52D6D5}" destId="{0D5ADF8B-A54C-4882-9505-2043437C8132}" srcOrd="0" destOrd="0" presId="urn:microsoft.com/office/officeart/2005/8/layout/vList4"/>
    <dgm:cxn modelId="{8D47F4DC-C24E-4063-8520-EF8DAEEBCAAA}" type="presParOf" srcId="{04F866F2-9513-4581-B503-F2A44F52D6D5}" destId="{8A5BEE05-AF5D-4C93-90A0-7EE244E6787B}" srcOrd="1" destOrd="0" presId="urn:microsoft.com/office/officeart/2005/8/layout/vList4"/>
    <dgm:cxn modelId="{9D2C5E60-C284-437E-B666-5FE014E887B0}" type="presParOf" srcId="{04F866F2-9513-4581-B503-F2A44F52D6D5}" destId="{BCD25F14-4D43-4675-B9C4-8F5260BEEE50}" srcOrd="2" destOrd="0" presId="urn:microsoft.com/office/officeart/2005/8/layout/vList4"/>
    <dgm:cxn modelId="{FD945D84-696B-4D1D-B59B-29CCA16BAD6B}" type="presParOf" srcId="{424027B3-EBC2-4960-BB22-9F7385052B0E}" destId="{0556AE7F-393E-485B-8F9C-4BDAB4E9AD52}" srcOrd="3" destOrd="0" presId="urn:microsoft.com/office/officeart/2005/8/layout/vList4"/>
    <dgm:cxn modelId="{900EA73E-08EC-49DD-93A9-E373207C987B}" type="presParOf" srcId="{424027B3-EBC2-4960-BB22-9F7385052B0E}" destId="{855CB048-CC7A-476E-A66F-70C146AEE9A0}" srcOrd="4" destOrd="0" presId="urn:microsoft.com/office/officeart/2005/8/layout/vList4"/>
    <dgm:cxn modelId="{E04C781E-D388-4854-A6DB-D2FD4768DD2C}" type="presParOf" srcId="{855CB048-CC7A-476E-A66F-70C146AEE9A0}" destId="{F93FFA30-BC6D-4AAA-B2FC-7B14F0FE0891}" srcOrd="0" destOrd="0" presId="urn:microsoft.com/office/officeart/2005/8/layout/vList4"/>
    <dgm:cxn modelId="{6FAAC1DA-38B6-44F5-AC55-50AE2B66BA15}" type="presParOf" srcId="{855CB048-CC7A-476E-A66F-70C146AEE9A0}" destId="{B201B88E-19C4-4ED9-B356-8370F96C6E84}" srcOrd="1" destOrd="0" presId="urn:microsoft.com/office/officeart/2005/8/layout/vList4"/>
    <dgm:cxn modelId="{F7FAD924-B62F-467D-8761-E187D03839D9}" type="presParOf" srcId="{855CB048-CC7A-476E-A66F-70C146AEE9A0}" destId="{F9BCF184-CF39-4CC0-BCC7-B45847767A7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BE4DDE-4D38-4783-BC1B-6EA59ECE10B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EF772-52BF-4048-BDB1-A2125245C3B0}">
      <dgm:prSet phldrT="[Text]" custT="1"/>
      <dgm:spPr/>
      <dgm:t>
        <a:bodyPr/>
        <a:lstStyle/>
        <a:p>
          <a:r>
            <a:rPr lang="en-US" sz="1800" b="1"/>
            <a:t>Brief Summary </a:t>
          </a:r>
          <a:r>
            <a:rPr lang="en-US" sz="1800" b="1" dirty="0"/>
            <a:t>of the passage</a:t>
          </a:r>
        </a:p>
      </dgm:t>
    </dgm:pt>
    <dgm:pt modelId="{DB2D4765-440D-4277-BF86-C02782D3A3C6}" type="parTrans" cxnId="{2EF5E0CD-5853-4CDC-B437-83E383AA7095}">
      <dgm:prSet/>
      <dgm:spPr/>
      <dgm:t>
        <a:bodyPr/>
        <a:lstStyle/>
        <a:p>
          <a:endParaRPr lang="en-US"/>
        </a:p>
      </dgm:t>
    </dgm:pt>
    <dgm:pt modelId="{2F5EA1B7-608D-4C38-AB55-7EB855BD551C}" type="sibTrans" cxnId="{2EF5E0CD-5853-4CDC-B437-83E383AA7095}">
      <dgm:prSet/>
      <dgm:spPr/>
      <dgm:t>
        <a:bodyPr/>
        <a:lstStyle/>
        <a:p>
          <a:endParaRPr lang="en-US" dirty="0"/>
        </a:p>
      </dgm:t>
    </dgm:pt>
    <dgm:pt modelId="{E9D93D53-478D-44BE-A628-D047F0BBFC55}">
      <dgm:prSet phldrT="[Text]" custT="1"/>
      <dgm:spPr/>
      <dgm:t>
        <a:bodyPr/>
        <a:lstStyle/>
        <a:p>
          <a:r>
            <a:rPr lang="en-US" sz="1800" b="1" dirty="0"/>
            <a:t>Depiction of the complexity</a:t>
          </a:r>
        </a:p>
      </dgm:t>
    </dgm:pt>
    <dgm:pt modelId="{5306C3DC-5838-45C7-833C-55A656AF303A}" type="parTrans" cxnId="{B2F4E668-4AE4-41FB-A4F3-93720753AA29}">
      <dgm:prSet/>
      <dgm:spPr/>
      <dgm:t>
        <a:bodyPr/>
        <a:lstStyle/>
        <a:p>
          <a:endParaRPr lang="en-US"/>
        </a:p>
      </dgm:t>
    </dgm:pt>
    <dgm:pt modelId="{4DE2B7A7-4A62-423B-B636-C0A5E11346D9}" type="sibTrans" cxnId="{B2F4E668-4AE4-41FB-A4F3-93720753AA29}">
      <dgm:prSet/>
      <dgm:spPr/>
      <dgm:t>
        <a:bodyPr/>
        <a:lstStyle/>
        <a:p>
          <a:endParaRPr lang="en-US" dirty="0"/>
        </a:p>
      </dgm:t>
    </dgm:pt>
    <dgm:pt modelId="{726ADFD0-1C3F-4672-A857-5D8293A86026}">
      <dgm:prSet phldrT="[Text]"/>
      <dgm:spPr/>
      <dgm:t>
        <a:bodyPr/>
        <a:lstStyle/>
        <a:p>
          <a:r>
            <a:rPr lang="en-US" b="1" dirty="0"/>
            <a:t>Literary elements</a:t>
          </a:r>
        </a:p>
        <a:p>
          <a:r>
            <a:rPr lang="en-US" b="1" dirty="0"/>
            <a:t>(how)</a:t>
          </a:r>
        </a:p>
      </dgm:t>
    </dgm:pt>
    <dgm:pt modelId="{D9CBF4EA-EBB8-4367-A9CE-DEADF5683218}" type="parTrans" cxnId="{D9D8ACAD-1184-47DE-85D4-142EA083E412}">
      <dgm:prSet/>
      <dgm:spPr/>
      <dgm:t>
        <a:bodyPr/>
        <a:lstStyle/>
        <a:p>
          <a:endParaRPr lang="en-US"/>
        </a:p>
      </dgm:t>
    </dgm:pt>
    <dgm:pt modelId="{CADDA2AF-B303-49D1-9045-838AD79CA83D}" type="sibTrans" cxnId="{D9D8ACAD-1184-47DE-85D4-142EA083E412}">
      <dgm:prSet/>
      <dgm:spPr/>
      <dgm:t>
        <a:bodyPr/>
        <a:lstStyle/>
        <a:p>
          <a:endParaRPr lang="en-US" dirty="0"/>
        </a:p>
      </dgm:t>
    </dgm:pt>
    <dgm:pt modelId="{39E3A700-C322-4EED-9BB3-7E0CEBE41FD2}">
      <dgm:prSet phldrT="[Text]"/>
      <dgm:spPr/>
      <dgm:t>
        <a:bodyPr/>
        <a:lstStyle/>
        <a:p>
          <a:r>
            <a:rPr lang="en-US" b="1" dirty="0"/>
            <a:t>Message/ purpose</a:t>
          </a:r>
        </a:p>
        <a:p>
          <a:r>
            <a:rPr lang="en-US" b="1" dirty="0"/>
            <a:t>(why)</a:t>
          </a:r>
        </a:p>
      </dgm:t>
    </dgm:pt>
    <dgm:pt modelId="{41774716-5AB6-4AE7-A398-95DD78875D0E}" type="parTrans" cxnId="{4737E989-8E54-4F5E-875D-6E4B0CD28674}">
      <dgm:prSet/>
      <dgm:spPr/>
      <dgm:t>
        <a:bodyPr/>
        <a:lstStyle/>
        <a:p>
          <a:endParaRPr lang="en-US"/>
        </a:p>
      </dgm:t>
    </dgm:pt>
    <dgm:pt modelId="{0EA70E27-23AC-4A4B-BB99-F7590A690806}" type="sibTrans" cxnId="{4737E989-8E54-4F5E-875D-6E4B0CD28674}">
      <dgm:prSet/>
      <dgm:spPr/>
      <dgm:t>
        <a:bodyPr/>
        <a:lstStyle/>
        <a:p>
          <a:endParaRPr lang="en-US" dirty="0"/>
        </a:p>
      </dgm:t>
    </dgm:pt>
    <dgm:pt modelId="{600B1B5E-069D-4C13-96FD-9E4CC592FD8E}">
      <dgm:prSet phldrT="[Text]"/>
      <dgm:spPr/>
      <dgm:t>
        <a:bodyPr/>
        <a:lstStyle/>
        <a:p>
          <a:r>
            <a:rPr lang="en-US" b="1" dirty="0"/>
            <a:t>Powerful verbs</a:t>
          </a:r>
        </a:p>
      </dgm:t>
    </dgm:pt>
    <dgm:pt modelId="{9AA9E2D5-1C9E-423C-B830-C007223D075D}" type="parTrans" cxnId="{9EFA8D06-137A-461A-B0F7-DA2D219C2D0D}">
      <dgm:prSet/>
      <dgm:spPr/>
      <dgm:t>
        <a:bodyPr/>
        <a:lstStyle/>
        <a:p>
          <a:endParaRPr lang="en-US"/>
        </a:p>
      </dgm:t>
    </dgm:pt>
    <dgm:pt modelId="{AB7695D1-54B2-4E09-9B26-F376C3B3DB56}" type="sibTrans" cxnId="{9EFA8D06-137A-461A-B0F7-DA2D219C2D0D}">
      <dgm:prSet/>
      <dgm:spPr/>
      <dgm:t>
        <a:bodyPr/>
        <a:lstStyle/>
        <a:p>
          <a:endParaRPr lang="en-US" dirty="0"/>
        </a:p>
      </dgm:t>
    </dgm:pt>
    <dgm:pt modelId="{BB12CCC1-197F-458B-879B-7351C14BE0A7}" type="pres">
      <dgm:prSet presAssocID="{F5BE4DDE-4D38-4783-BC1B-6EA59ECE10B7}" presName="cycle" presStyleCnt="0">
        <dgm:presLayoutVars>
          <dgm:dir/>
          <dgm:resizeHandles val="exact"/>
        </dgm:presLayoutVars>
      </dgm:prSet>
      <dgm:spPr/>
    </dgm:pt>
    <dgm:pt modelId="{1DD996AD-23D7-4333-87D3-FDDD730AEB7C}" type="pres">
      <dgm:prSet presAssocID="{A4EEF772-52BF-4048-BDB1-A2125245C3B0}" presName="node" presStyleLbl="node1" presStyleIdx="0" presStyleCnt="5">
        <dgm:presLayoutVars>
          <dgm:bulletEnabled val="1"/>
        </dgm:presLayoutVars>
      </dgm:prSet>
      <dgm:spPr/>
    </dgm:pt>
    <dgm:pt modelId="{FEB89E35-15DC-49BD-A640-CD694FC4552C}" type="pres">
      <dgm:prSet presAssocID="{2F5EA1B7-608D-4C38-AB55-7EB855BD551C}" presName="sibTrans" presStyleLbl="sibTrans2D1" presStyleIdx="0" presStyleCnt="5"/>
      <dgm:spPr/>
    </dgm:pt>
    <dgm:pt modelId="{0C7FDA4E-2685-4F98-8380-B2E09847B6DF}" type="pres">
      <dgm:prSet presAssocID="{2F5EA1B7-608D-4C38-AB55-7EB855BD551C}" presName="connectorText" presStyleLbl="sibTrans2D1" presStyleIdx="0" presStyleCnt="5"/>
      <dgm:spPr/>
    </dgm:pt>
    <dgm:pt modelId="{731E91E2-42C6-437F-BA00-964CCBF2643B}" type="pres">
      <dgm:prSet presAssocID="{E9D93D53-478D-44BE-A628-D047F0BBFC55}" presName="node" presStyleLbl="node1" presStyleIdx="1" presStyleCnt="5" custScaleX="103219" custScaleY="101221">
        <dgm:presLayoutVars>
          <dgm:bulletEnabled val="1"/>
        </dgm:presLayoutVars>
      </dgm:prSet>
      <dgm:spPr/>
    </dgm:pt>
    <dgm:pt modelId="{FB2199B6-388E-4F6F-B6B2-327C700FE261}" type="pres">
      <dgm:prSet presAssocID="{4DE2B7A7-4A62-423B-B636-C0A5E11346D9}" presName="sibTrans" presStyleLbl="sibTrans2D1" presStyleIdx="1" presStyleCnt="5"/>
      <dgm:spPr/>
    </dgm:pt>
    <dgm:pt modelId="{BFE57C74-3054-4F0D-8DD9-F47E8297AC00}" type="pres">
      <dgm:prSet presAssocID="{4DE2B7A7-4A62-423B-B636-C0A5E11346D9}" presName="connectorText" presStyleLbl="sibTrans2D1" presStyleIdx="1" presStyleCnt="5"/>
      <dgm:spPr/>
    </dgm:pt>
    <dgm:pt modelId="{D6FA10C2-853E-453C-9874-757A3702FE4F}" type="pres">
      <dgm:prSet presAssocID="{726ADFD0-1C3F-4672-A857-5D8293A86026}" presName="node" presStyleLbl="node1" presStyleIdx="2" presStyleCnt="5">
        <dgm:presLayoutVars>
          <dgm:bulletEnabled val="1"/>
        </dgm:presLayoutVars>
      </dgm:prSet>
      <dgm:spPr/>
    </dgm:pt>
    <dgm:pt modelId="{A474AD37-CA7D-402C-AD94-AEEA933A97AD}" type="pres">
      <dgm:prSet presAssocID="{CADDA2AF-B303-49D1-9045-838AD79CA83D}" presName="sibTrans" presStyleLbl="sibTrans2D1" presStyleIdx="2" presStyleCnt="5"/>
      <dgm:spPr/>
    </dgm:pt>
    <dgm:pt modelId="{A818083A-51FE-4141-9658-D23AB7FCCC1F}" type="pres">
      <dgm:prSet presAssocID="{CADDA2AF-B303-49D1-9045-838AD79CA83D}" presName="connectorText" presStyleLbl="sibTrans2D1" presStyleIdx="2" presStyleCnt="5"/>
      <dgm:spPr/>
    </dgm:pt>
    <dgm:pt modelId="{B5C0A546-4A34-4B8E-BF33-5866D63CB48B}" type="pres">
      <dgm:prSet presAssocID="{39E3A700-C322-4EED-9BB3-7E0CEBE41FD2}" presName="node" presStyleLbl="node1" presStyleIdx="3" presStyleCnt="5" custScaleX="101960">
        <dgm:presLayoutVars>
          <dgm:bulletEnabled val="1"/>
        </dgm:presLayoutVars>
      </dgm:prSet>
      <dgm:spPr/>
    </dgm:pt>
    <dgm:pt modelId="{69E4597E-325F-40E6-8834-50FF816777D8}" type="pres">
      <dgm:prSet presAssocID="{0EA70E27-23AC-4A4B-BB99-F7590A690806}" presName="sibTrans" presStyleLbl="sibTrans2D1" presStyleIdx="3" presStyleCnt="5"/>
      <dgm:spPr/>
    </dgm:pt>
    <dgm:pt modelId="{70120B93-6DBC-401A-BFD7-993CE723D428}" type="pres">
      <dgm:prSet presAssocID="{0EA70E27-23AC-4A4B-BB99-F7590A690806}" presName="connectorText" presStyleLbl="sibTrans2D1" presStyleIdx="3" presStyleCnt="5"/>
      <dgm:spPr/>
    </dgm:pt>
    <dgm:pt modelId="{2718F14A-7E5B-40FB-AE5D-9FE1D47D646A}" type="pres">
      <dgm:prSet presAssocID="{600B1B5E-069D-4C13-96FD-9E4CC592FD8E}" presName="node" presStyleLbl="node1" presStyleIdx="4" presStyleCnt="5">
        <dgm:presLayoutVars>
          <dgm:bulletEnabled val="1"/>
        </dgm:presLayoutVars>
      </dgm:prSet>
      <dgm:spPr/>
    </dgm:pt>
    <dgm:pt modelId="{D3AFCD88-DED7-48DF-9104-6BAA8703AAC1}" type="pres">
      <dgm:prSet presAssocID="{AB7695D1-54B2-4E09-9B26-F376C3B3DB56}" presName="sibTrans" presStyleLbl="sibTrans2D1" presStyleIdx="4" presStyleCnt="5"/>
      <dgm:spPr/>
    </dgm:pt>
    <dgm:pt modelId="{B6851C0A-DDED-4CBC-922D-7E202CC605AC}" type="pres">
      <dgm:prSet presAssocID="{AB7695D1-54B2-4E09-9B26-F376C3B3DB56}" presName="connectorText" presStyleLbl="sibTrans2D1" presStyleIdx="4" presStyleCnt="5"/>
      <dgm:spPr/>
    </dgm:pt>
  </dgm:ptLst>
  <dgm:cxnLst>
    <dgm:cxn modelId="{9EFA8D06-137A-461A-B0F7-DA2D219C2D0D}" srcId="{F5BE4DDE-4D38-4783-BC1B-6EA59ECE10B7}" destId="{600B1B5E-069D-4C13-96FD-9E4CC592FD8E}" srcOrd="4" destOrd="0" parTransId="{9AA9E2D5-1C9E-423C-B830-C007223D075D}" sibTransId="{AB7695D1-54B2-4E09-9B26-F376C3B3DB56}"/>
    <dgm:cxn modelId="{90D4B70C-3FDF-434A-8EE6-278DA9CC0FD1}" type="presOf" srcId="{726ADFD0-1C3F-4672-A857-5D8293A86026}" destId="{D6FA10C2-853E-453C-9874-757A3702FE4F}" srcOrd="0" destOrd="0" presId="urn:microsoft.com/office/officeart/2005/8/layout/cycle2"/>
    <dgm:cxn modelId="{C2F82416-0561-4FC2-A098-882F694A57C6}" type="presOf" srcId="{AB7695D1-54B2-4E09-9B26-F376C3B3DB56}" destId="{B6851C0A-DDED-4CBC-922D-7E202CC605AC}" srcOrd="1" destOrd="0" presId="urn:microsoft.com/office/officeart/2005/8/layout/cycle2"/>
    <dgm:cxn modelId="{F5B44C16-6682-4668-855D-0FDB9FC9ACC8}" type="presOf" srcId="{F5BE4DDE-4D38-4783-BC1B-6EA59ECE10B7}" destId="{BB12CCC1-197F-458B-879B-7351C14BE0A7}" srcOrd="0" destOrd="0" presId="urn:microsoft.com/office/officeart/2005/8/layout/cycle2"/>
    <dgm:cxn modelId="{861DC832-ACA8-4CAA-B26E-985091452A78}" type="presOf" srcId="{E9D93D53-478D-44BE-A628-D047F0BBFC55}" destId="{731E91E2-42C6-437F-BA00-964CCBF2643B}" srcOrd="0" destOrd="0" presId="urn:microsoft.com/office/officeart/2005/8/layout/cycle2"/>
    <dgm:cxn modelId="{D8A46E36-0279-4108-B1AD-3CD3883A1C73}" type="presOf" srcId="{2F5EA1B7-608D-4C38-AB55-7EB855BD551C}" destId="{FEB89E35-15DC-49BD-A640-CD694FC4552C}" srcOrd="0" destOrd="0" presId="urn:microsoft.com/office/officeart/2005/8/layout/cycle2"/>
    <dgm:cxn modelId="{69FA5746-AD3D-4FA1-97F2-0E0D311BA23B}" type="presOf" srcId="{4DE2B7A7-4A62-423B-B636-C0A5E11346D9}" destId="{FB2199B6-388E-4F6F-B6B2-327C700FE261}" srcOrd="0" destOrd="0" presId="urn:microsoft.com/office/officeart/2005/8/layout/cycle2"/>
    <dgm:cxn modelId="{B2F4E668-4AE4-41FB-A4F3-93720753AA29}" srcId="{F5BE4DDE-4D38-4783-BC1B-6EA59ECE10B7}" destId="{E9D93D53-478D-44BE-A628-D047F0BBFC55}" srcOrd="1" destOrd="0" parTransId="{5306C3DC-5838-45C7-833C-55A656AF303A}" sibTransId="{4DE2B7A7-4A62-423B-B636-C0A5E11346D9}"/>
    <dgm:cxn modelId="{7116F080-3F66-4712-B2A8-43C6BAF2E3A7}" type="presOf" srcId="{0EA70E27-23AC-4A4B-BB99-F7590A690806}" destId="{70120B93-6DBC-401A-BFD7-993CE723D428}" srcOrd="1" destOrd="0" presId="urn:microsoft.com/office/officeart/2005/8/layout/cycle2"/>
    <dgm:cxn modelId="{98DBD283-8CF2-42A7-80C7-D7C90BC34976}" type="presOf" srcId="{600B1B5E-069D-4C13-96FD-9E4CC592FD8E}" destId="{2718F14A-7E5B-40FB-AE5D-9FE1D47D646A}" srcOrd="0" destOrd="0" presId="urn:microsoft.com/office/officeart/2005/8/layout/cycle2"/>
    <dgm:cxn modelId="{D2FF9B88-6A60-4F5C-8940-79CC18157747}" type="presOf" srcId="{39E3A700-C322-4EED-9BB3-7E0CEBE41FD2}" destId="{B5C0A546-4A34-4B8E-BF33-5866D63CB48B}" srcOrd="0" destOrd="0" presId="urn:microsoft.com/office/officeart/2005/8/layout/cycle2"/>
    <dgm:cxn modelId="{4737E989-8E54-4F5E-875D-6E4B0CD28674}" srcId="{F5BE4DDE-4D38-4783-BC1B-6EA59ECE10B7}" destId="{39E3A700-C322-4EED-9BB3-7E0CEBE41FD2}" srcOrd="3" destOrd="0" parTransId="{41774716-5AB6-4AE7-A398-95DD78875D0E}" sibTransId="{0EA70E27-23AC-4A4B-BB99-F7590A690806}"/>
    <dgm:cxn modelId="{1652398C-B1B0-4DEE-B934-81253D89743B}" type="presOf" srcId="{AB7695D1-54B2-4E09-9B26-F376C3B3DB56}" destId="{D3AFCD88-DED7-48DF-9104-6BAA8703AAC1}" srcOrd="0" destOrd="0" presId="urn:microsoft.com/office/officeart/2005/8/layout/cycle2"/>
    <dgm:cxn modelId="{CC272A8D-0CAB-4E58-9327-EBBB370AA47A}" type="presOf" srcId="{4DE2B7A7-4A62-423B-B636-C0A5E11346D9}" destId="{BFE57C74-3054-4F0D-8DD9-F47E8297AC00}" srcOrd="1" destOrd="0" presId="urn:microsoft.com/office/officeart/2005/8/layout/cycle2"/>
    <dgm:cxn modelId="{F9E9A298-A19B-4BE1-8C42-AD81FE3C54CE}" type="presOf" srcId="{0EA70E27-23AC-4A4B-BB99-F7590A690806}" destId="{69E4597E-325F-40E6-8834-50FF816777D8}" srcOrd="0" destOrd="0" presId="urn:microsoft.com/office/officeart/2005/8/layout/cycle2"/>
    <dgm:cxn modelId="{48A416A1-0703-4049-A0C4-1FE156F8357C}" type="presOf" srcId="{CADDA2AF-B303-49D1-9045-838AD79CA83D}" destId="{A474AD37-CA7D-402C-AD94-AEEA933A97AD}" srcOrd="0" destOrd="0" presId="urn:microsoft.com/office/officeart/2005/8/layout/cycle2"/>
    <dgm:cxn modelId="{D9D8ACAD-1184-47DE-85D4-142EA083E412}" srcId="{F5BE4DDE-4D38-4783-BC1B-6EA59ECE10B7}" destId="{726ADFD0-1C3F-4672-A857-5D8293A86026}" srcOrd="2" destOrd="0" parTransId="{D9CBF4EA-EBB8-4367-A9CE-DEADF5683218}" sibTransId="{CADDA2AF-B303-49D1-9045-838AD79CA83D}"/>
    <dgm:cxn modelId="{786D9ABE-9794-4539-9891-9054A85E5306}" type="presOf" srcId="{CADDA2AF-B303-49D1-9045-838AD79CA83D}" destId="{A818083A-51FE-4141-9658-D23AB7FCCC1F}" srcOrd="1" destOrd="0" presId="urn:microsoft.com/office/officeart/2005/8/layout/cycle2"/>
    <dgm:cxn modelId="{2EF5E0CD-5853-4CDC-B437-83E383AA7095}" srcId="{F5BE4DDE-4D38-4783-BC1B-6EA59ECE10B7}" destId="{A4EEF772-52BF-4048-BDB1-A2125245C3B0}" srcOrd="0" destOrd="0" parTransId="{DB2D4765-440D-4277-BF86-C02782D3A3C6}" sibTransId="{2F5EA1B7-608D-4C38-AB55-7EB855BD551C}"/>
    <dgm:cxn modelId="{E43937D6-EBE8-45C9-8289-D4FCA4FED181}" type="presOf" srcId="{A4EEF772-52BF-4048-BDB1-A2125245C3B0}" destId="{1DD996AD-23D7-4333-87D3-FDDD730AEB7C}" srcOrd="0" destOrd="0" presId="urn:microsoft.com/office/officeart/2005/8/layout/cycle2"/>
    <dgm:cxn modelId="{49DAF3FB-3409-4B37-9625-6D00EAC99894}" type="presOf" srcId="{2F5EA1B7-608D-4C38-AB55-7EB855BD551C}" destId="{0C7FDA4E-2685-4F98-8380-B2E09847B6DF}" srcOrd="1" destOrd="0" presId="urn:microsoft.com/office/officeart/2005/8/layout/cycle2"/>
    <dgm:cxn modelId="{43CDE8BE-E532-4083-B80E-2CB43B896612}" type="presParOf" srcId="{BB12CCC1-197F-458B-879B-7351C14BE0A7}" destId="{1DD996AD-23D7-4333-87D3-FDDD730AEB7C}" srcOrd="0" destOrd="0" presId="urn:microsoft.com/office/officeart/2005/8/layout/cycle2"/>
    <dgm:cxn modelId="{411F1218-C3B9-4F67-A31C-D071F81D19FD}" type="presParOf" srcId="{BB12CCC1-197F-458B-879B-7351C14BE0A7}" destId="{FEB89E35-15DC-49BD-A640-CD694FC4552C}" srcOrd="1" destOrd="0" presId="urn:microsoft.com/office/officeart/2005/8/layout/cycle2"/>
    <dgm:cxn modelId="{4FA9D3EE-FAA9-49E9-90AC-BDB3E751F610}" type="presParOf" srcId="{FEB89E35-15DC-49BD-A640-CD694FC4552C}" destId="{0C7FDA4E-2685-4F98-8380-B2E09847B6DF}" srcOrd="0" destOrd="0" presId="urn:microsoft.com/office/officeart/2005/8/layout/cycle2"/>
    <dgm:cxn modelId="{8E05576B-5585-4907-AF14-AD8F4F16F0DC}" type="presParOf" srcId="{BB12CCC1-197F-458B-879B-7351C14BE0A7}" destId="{731E91E2-42C6-437F-BA00-964CCBF2643B}" srcOrd="2" destOrd="0" presId="urn:microsoft.com/office/officeart/2005/8/layout/cycle2"/>
    <dgm:cxn modelId="{1FBC4524-3C8E-498D-9D69-B7E11D03038B}" type="presParOf" srcId="{BB12CCC1-197F-458B-879B-7351C14BE0A7}" destId="{FB2199B6-388E-4F6F-B6B2-327C700FE261}" srcOrd="3" destOrd="0" presId="urn:microsoft.com/office/officeart/2005/8/layout/cycle2"/>
    <dgm:cxn modelId="{2F4D355B-8C24-4C1A-BDAE-8A6720EA6CF0}" type="presParOf" srcId="{FB2199B6-388E-4F6F-B6B2-327C700FE261}" destId="{BFE57C74-3054-4F0D-8DD9-F47E8297AC00}" srcOrd="0" destOrd="0" presId="urn:microsoft.com/office/officeart/2005/8/layout/cycle2"/>
    <dgm:cxn modelId="{CA0EECCB-CCA6-4952-89D5-063740AEAADE}" type="presParOf" srcId="{BB12CCC1-197F-458B-879B-7351C14BE0A7}" destId="{D6FA10C2-853E-453C-9874-757A3702FE4F}" srcOrd="4" destOrd="0" presId="urn:microsoft.com/office/officeart/2005/8/layout/cycle2"/>
    <dgm:cxn modelId="{A4944CF4-F201-491B-8394-57B76027B5BB}" type="presParOf" srcId="{BB12CCC1-197F-458B-879B-7351C14BE0A7}" destId="{A474AD37-CA7D-402C-AD94-AEEA933A97AD}" srcOrd="5" destOrd="0" presId="urn:microsoft.com/office/officeart/2005/8/layout/cycle2"/>
    <dgm:cxn modelId="{B3096BA9-B960-4523-B3A5-483A213C78EE}" type="presParOf" srcId="{A474AD37-CA7D-402C-AD94-AEEA933A97AD}" destId="{A818083A-51FE-4141-9658-D23AB7FCCC1F}" srcOrd="0" destOrd="0" presId="urn:microsoft.com/office/officeart/2005/8/layout/cycle2"/>
    <dgm:cxn modelId="{8BE270D2-8ED3-4377-BBA0-41E076325ABD}" type="presParOf" srcId="{BB12CCC1-197F-458B-879B-7351C14BE0A7}" destId="{B5C0A546-4A34-4B8E-BF33-5866D63CB48B}" srcOrd="6" destOrd="0" presId="urn:microsoft.com/office/officeart/2005/8/layout/cycle2"/>
    <dgm:cxn modelId="{F378D86E-6353-41C8-80C0-BB17945FFDD6}" type="presParOf" srcId="{BB12CCC1-197F-458B-879B-7351C14BE0A7}" destId="{69E4597E-325F-40E6-8834-50FF816777D8}" srcOrd="7" destOrd="0" presId="urn:microsoft.com/office/officeart/2005/8/layout/cycle2"/>
    <dgm:cxn modelId="{35989CAA-922F-4AEF-9BBB-24AD5E7ED626}" type="presParOf" srcId="{69E4597E-325F-40E6-8834-50FF816777D8}" destId="{70120B93-6DBC-401A-BFD7-993CE723D428}" srcOrd="0" destOrd="0" presId="urn:microsoft.com/office/officeart/2005/8/layout/cycle2"/>
    <dgm:cxn modelId="{DE9753D1-9BC3-4EB2-895A-5AD20416F7DE}" type="presParOf" srcId="{BB12CCC1-197F-458B-879B-7351C14BE0A7}" destId="{2718F14A-7E5B-40FB-AE5D-9FE1D47D646A}" srcOrd="8" destOrd="0" presId="urn:microsoft.com/office/officeart/2005/8/layout/cycle2"/>
    <dgm:cxn modelId="{0098BC47-327C-4EF4-BD5B-0BE4C08ECFCA}" type="presParOf" srcId="{BB12CCC1-197F-458B-879B-7351C14BE0A7}" destId="{D3AFCD88-DED7-48DF-9104-6BAA8703AAC1}" srcOrd="9" destOrd="0" presId="urn:microsoft.com/office/officeart/2005/8/layout/cycle2"/>
    <dgm:cxn modelId="{43E6BFAE-EB24-4E78-9355-801F654290BB}" type="presParOf" srcId="{D3AFCD88-DED7-48DF-9104-6BAA8703AAC1}" destId="{B6851C0A-DDED-4CBC-922D-7E202CC605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3943D-75F5-43A9-9F73-15CCC2A0561A}">
      <dsp:nvSpPr>
        <dsp:cNvPr id="0" name=""/>
        <dsp:cNvSpPr/>
      </dsp:nvSpPr>
      <dsp:spPr>
        <a:xfrm rot="21300000">
          <a:off x="14312" y="1316529"/>
          <a:ext cx="4635449" cy="53082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533ED-0B89-4537-A66E-8795B2998ABE}">
      <dsp:nvSpPr>
        <dsp:cNvPr id="0" name=""/>
        <dsp:cNvSpPr/>
      </dsp:nvSpPr>
      <dsp:spPr>
        <a:xfrm>
          <a:off x="559689" y="158194"/>
          <a:ext cx="1399222" cy="126555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B793C-2438-49E3-A9EC-A174F1C5D3D8}">
      <dsp:nvSpPr>
        <dsp:cNvPr id="0" name=""/>
        <dsp:cNvSpPr/>
      </dsp:nvSpPr>
      <dsp:spPr>
        <a:xfrm>
          <a:off x="2116706" y="0"/>
          <a:ext cx="2203010" cy="1328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Hector’s emotions towards Andre: </a:t>
          </a:r>
          <a:r>
            <a:rPr lang="en-US" sz="1800" b="1" kern="1200" dirty="0"/>
            <a:t>admiration, jealousy, remorse</a:t>
          </a:r>
        </a:p>
      </dsp:txBody>
      <dsp:txXfrm>
        <a:off x="2116706" y="0"/>
        <a:ext cx="2203010" cy="1328832"/>
      </dsp:txXfrm>
    </dsp:sp>
    <dsp:sp modelId="{361AA663-5533-41F1-8BFC-166B9D474E75}">
      <dsp:nvSpPr>
        <dsp:cNvPr id="0" name=""/>
        <dsp:cNvSpPr/>
      </dsp:nvSpPr>
      <dsp:spPr>
        <a:xfrm>
          <a:off x="2705163" y="1740137"/>
          <a:ext cx="1399222" cy="126555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58F50-A923-4562-86AF-EF6E318AF194}">
      <dsp:nvSpPr>
        <dsp:cNvPr id="0" name=""/>
        <dsp:cNvSpPr/>
      </dsp:nvSpPr>
      <dsp:spPr>
        <a:xfrm>
          <a:off x="322410" y="1908140"/>
          <a:ext cx="2246905" cy="118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Andre’s emotions towards Hector: </a:t>
          </a:r>
          <a:r>
            <a:rPr lang="en-US" sz="1800" b="1" kern="1200" dirty="0"/>
            <a:t>sympathy, despise, grudge </a:t>
          </a:r>
        </a:p>
      </dsp:txBody>
      <dsp:txXfrm>
        <a:off x="322410" y="1908140"/>
        <a:ext cx="2246905" cy="1182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BE21C-BF8C-4D0C-A2C7-29B302D6FAC6}">
      <dsp:nvSpPr>
        <dsp:cNvPr id="0" name=""/>
        <dsp:cNvSpPr/>
      </dsp:nvSpPr>
      <dsp:spPr>
        <a:xfrm>
          <a:off x="1087472" y="433951"/>
          <a:ext cx="1315876" cy="657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</a:rPr>
            <a:t>Sadako</a:t>
          </a:r>
        </a:p>
      </dsp:txBody>
      <dsp:txXfrm>
        <a:off x="1106742" y="453221"/>
        <a:ext cx="1277336" cy="619398"/>
      </dsp:txXfrm>
    </dsp:sp>
    <dsp:sp modelId="{997791E0-F9C2-483E-A4BB-9DEB096536CC}">
      <dsp:nvSpPr>
        <dsp:cNvPr id="0" name=""/>
        <dsp:cNvSpPr/>
      </dsp:nvSpPr>
      <dsp:spPr>
        <a:xfrm rot="3600000">
          <a:off x="1945652" y="1589176"/>
          <a:ext cx="686546" cy="2302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014735" y="1635232"/>
        <a:ext cx="548380" cy="138166"/>
      </dsp:txXfrm>
    </dsp:sp>
    <dsp:sp modelId="{798034CE-1C62-4449-90B9-5BB231F8379F}">
      <dsp:nvSpPr>
        <dsp:cNvPr id="0" name=""/>
        <dsp:cNvSpPr/>
      </dsp:nvSpPr>
      <dsp:spPr>
        <a:xfrm>
          <a:off x="2174502" y="2316742"/>
          <a:ext cx="1315876" cy="657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Mr. Endo</a:t>
          </a:r>
        </a:p>
      </dsp:txBody>
      <dsp:txXfrm>
        <a:off x="2193772" y="2336012"/>
        <a:ext cx="1277336" cy="619398"/>
      </dsp:txXfrm>
    </dsp:sp>
    <dsp:sp modelId="{594BE317-4F0E-4FB8-84B7-0195C560BC79}">
      <dsp:nvSpPr>
        <dsp:cNvPr id="0" name=""/>
        <dsp:cNvSpPr/>
      </dsp:nvSpPr>
      <dsp:spPr>
        <a:xfrm rot="10800000">
          <a:off x="1402137" y="2530572"/>
          <a:ext cx="686546" cy="2302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471220" y="2576628"/>
        <a:ext cx="548380" cy="138166"/>
      </dsp:txXfrm>
    </dsp:sp>
    <dsp:sp modelId="{112AB165-EDF5-499D-8523-2D4661C62073}">
      <dsp:nvSpPr>
        <dsp:cNvPr id="0" name=""/>
        <dsp:cNvSpPr/>
      </dsp:nvSpPr>
      <dsp:spPr>
        <a:xfrm>
          <a:off x="442" y="2316742"/>
          <a:ext cx="1315876" cy="657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Harry</a:t>
          </a:r>
        </a:p>
      </dsp:txBody>
      <dsp:txXfrm>
        <a:off x="19712" y="2336012"/>
        <a:ext cx="1277336" cy="619398"/>
      </dsp:txXfrm>
    </dsp:sp>
    <dsp:sp modelId="{44B519CD-59A8-409F-BB56-8F56E015FD97}">
      <dsp:nvSpPr>
        <dsp:cNvPr id="0" name=""/>
        <dsp:cNvSpPr/>
      </dsp:nvSpPr>
      <dsp:spPr>
        <a:xfrm rot="18000000">
          <a:off x="858622" y="1589176"/>
          <a:ext cx="686546" cy="2302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927705" y="1635232"/>
        <a:ext cx="548380" cy="138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F082A-B00C-4D37-AB0C-8C886D07BAD9}">
      <dsp:nvSpPr>
        <dsp:cNvPr id="0" name=""/>
        <dsp:cNvSpPr/>
      </dsp:nvSpPr>
      <dsp:spPr>
        <a:xfrm>
          <a:off x="0" y="9546"/>
          <a:ext cx="10118784" cy="157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highlight>
                <a:srgbClr val="00FF00"/>
              </a:highlight>
            </a:rPr>
            <a:t>Father &amp; daughter (generation gap—specific details; tone shift)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tx1"/>
              </a:solidFill>
              <a:highlight>
                <a:srgbClr val="FFFF00"/>
              </a:highlight>
            </a:rPr>
            <a:t>tacit</a:t>
          </a:r>
          <a:r>
            <a:rPr lang="en-US" sz="1700" kern="1200" dirty="0"/>
            <a:t>: “always eaten…in this particular way;” “remember privately…freely and blithely”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tx1"/>
              </a:solidFill>
              <a:highlight>
                <a:srgbClr val="FFFF00"/>
              </a:highlight>
            </a:rPr>
            <a:t>appeased</a:t>
          </a:r>
          <a:r>
            <a:rPr lang="en-US" sz="1700" kern="1200" dirty="0"/>
            <a:t>: “rather relieved” vs. “always uneasy”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tx1"/>
              </a:solidFill>
              <a:highlight>
                <a:srgbClr val="FFFF00"/>
              </a:highlight>
            </a:rPr>
            <a:t>shocking</a:t>
          </a:r>
          <a:r>
            <a:rPr lang="en-US" sz="1700" kern="1200" dirty="0"/>
            <a:t>: “mildly surprise;” “agape;” “strained with all his might;” “unnecessary vigor”</a:t>
          </a:r>
        </a:p>
      </dsp:txBody>
      <dsp:txXfrm>
        <a:off x="2181548" y="9546"/>
        <a:ext cx="7937235" cy="1577914"/>
      </dsp:txXfrm>
    </dsp:sp>
    <dsp:sp modelId="{29E425ED-008D-49A3-8B37-EACFE34E64F9}">
      <dsp:nvSpPr>
        <dsp:cNvPr id="0" name=""/>
        <dsp:cNvSpPr/>
      </dsp:nvSpPr>
      <dsp:spPr>
        <a:xfrm>
          <a:off x="157791" y="157791"/>
          <a:ext cx="2023756" cy="12623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ADF8B-A54C-4882-9505-2043437C8132}">
      <dsp:nvSpPr>
        <dsp:cNvPr id="0" name=""/>
        <dsp:cNvSpPr/>
      </dsp:nvSpPr>
      <dsp:spPr>
        <a:xfrm>
          <a:off x="0" y="1735706"/>
          <a:ext cx="10118784" cy="157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highlight>
                <a:srgbClr val="00FF00"/>
              </a:highlight>
            </a:rPr>
            <a:t>Wife &amp; husband (spousal tension—juxtaposition in characterization)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tx1"/>
              </a:solidFill>
              <a:highlight>
                <a:srgbClr val="FFFF00"/>
              </a:highlight>
            </a:rPr>
            <a:t>dutiful housewife</a:t>
          </a:r>
          <a:r>
            <a:rPr lang="en-US" sz="1700" kern="1200" dirty="0"/>
            <a:t>: “could be worse;” “eaten much early with…;” “dishes…already done;” “baby, right on schedule”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tx1"/>
              </a:solidFill>
              <a:highlight>
                <a:srgbClr val="FFFF00"/>
              </a:highlight>
            </a:rPr>
            <a:t>inconsiderate husband</a:t>
          </a:r>
          <a:r>
            <a:rPr lang="en-US" sz="1700" kern="1200" dirty="0"/>
            <a:t>: ‘liked his eggs one way and not another;” “bitter experience;” “had to be tender”</a:t>
          </a:r>
        </a:p>
      </dsp:txBody>
      <dsp:txXfrm>
        <a:off x="2181548" y="1735706"/>
        <a:ext cx="7937235" cy="1577914"/>
      </dsp:txXfrm>
    </dsp:sp>
    <dsp:sp modelId="{8A5BEE05-AF5D-4C93-90A0-7EE244E6787B}">
      <dsp:nvSpPr>
        <dsp:cNvPr id="0" name=""/>
        <dsp:cNvSpPr/>
      </dsp:nvSpPr>
      <dsp:spPr>
        <a:xfrm>
          <a:off x="157791" y="1893497"/>
          <a:ext cx="2023756" cy="12623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FFA30-BC6D-4AAA-B2FC-7B14F0FE0891}">
      <dsp:nvSpPr>
        <dsp:cNvPr id="0" name=""/>
        <dsp:cNvSpPr/>
      </dsp:nvSpPr>
      <dsp:spPr>
        <a:xfrm>
          <a:off x="0" y="3471412"/>
          <a:ext cx="10118784" cy="157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highlight>
                <a:srgbClr val="00FF00"/>
              </a:highlight>
            </a:rPr>
            <a:t>Father-in-law &amp; son-in-law (language barrier—diction)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tx1"/>
              </a:solidFill>
              <a:highlight>
                <a:srgbClr val="FFFF00"/>
              </a:highlight>
            </a:rPr>
            <a:t>Harry</a:t>
          </a:r>
          <a:r>
            <a:rPr lang="en-US" sz="1700" kern="1200" dirty="0"/>
            <a:t>: “tongue-tied,” “petered out in helpless English,”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tx1"/>
              </a:solidFill>
              <a:highlight>
                <a:srgbClr val="FFFF00"/>
              </a:highlight>
            </a:rPr>
            <a:t>Mrs. Endo</a:t>
          </a:r>
          <a:r>
            <a:rPr lang="en-US" sz="1700" kern="1200" dirty="0"/>
            <a:t>: “never been one for iridescent chit-chat”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“incompatible”---</a:t>
          </a:r>
          <a:r>
            <a:rPr lang="en-US" sz="1700" b="1" kern="1200" dirty="0" err="1">
              <a:solidFill>
                <a:schemeClr val="tx1"/>
              </a:solidFill>
              <a:highlight>
                <a:srgbClr val="FFFF00"/>
              </a:highlight>
            </a:rPr>
            <a:t>Sadaka</a:t>
          </a:r>
          <a:r>
            <a:rPr lang="en-US" sz="1700" kern="1200" dirty="0"/>
            <a:t> becomes the bridge between “two principal men in her life;” “tried her best;” “a pleasant digestible conversation,” “overly ebullient monologue”</a:t>
          </a:r>
        </a:p>
      </dsp:txBody>
      <dsp:txXfrm>
        <a:off x="2181548" y="3471412"/>
        <a:ext cx="7937235" cy="1577914"/>
      </dsp:txXfrm>
    </dsp:sp>
    <dsp:sp modelId="{B201B88E-19C4-4ED9-B356-8370F96C6E84}">
      <dsp:nvSpPr>
        <dsp:cNvPr id="0" name=""/>
        <dsp:cNvSpPr/>
      </dsp:nvSpPr>
      <dsp:spPr>
        <a:xfrm>
          <a:off x="157791" y="3629203"/>
          <a:ext cx="2023756" cy="12623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996AD-23D7-4333-87D3-FDDD730AEB7C}">
      <dsp:nvSpPr>
        <dsp:cNvPr id="0" name=""/>
        <dsp:cNvSpPr/>
      </dsp:nvSpPr>
      <dsp:spPr>
        <a:xfrm>
          <a:off x="1871965" y="9682"/>
          <a:ext cx="1550672" cy="1550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Brief Summary </a:t>
          </a:r>
          <a:r>
            <a:rPr lang="en-US" sz="1800" b="1" kern="1200" dirty="0"/>
            <a:t>of the passage</a:t>
          </a:r>
        </a:p>
      </dsp:txBody>
      <dsp:txXfrm>
        <a:off x="2099056" y="236773"/>
        <a:ext cx="1096490" cy="1096490"/>
      </dsp:txXfrm>
    </dsp:sp>
    <dsp:sp modelId="{FEB89E35-15DC-49BD-A640-CD694FC4552C}">
      <dsp:nvSpPr>
        <dsp:cNvPr id="0" name=""/>
        <dsp:cNvSpPr/>
      </dsp:nvSpPr>
      <dsp:spPr>
        <a:xfrm rot="2160000">
          <a:off x="3371120" y="1195182"/>
          <a:ext cx="401779" cy="523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382630" y="1264428"/>
        <a:ext cx="281245" cy="314012"/>
      </dsp:txXfrm>
    </dsp:sp>
    <dsp:sp modelId="{731E91E2-42C6-437F-BA00-964CCBF2643B}">
      <dsp:nvSpPr>
        <dsp:cNvPr id="0" name=""/>
        <dsp:cNvSpPr/>
      </dsp:nvSpPr>
      <dsp:spPr>
        <a:xfrm>
          <a:off x="3730600" y="1368726"/>
          <a:ext cx="1600588" cy="1569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Depiction of the complexity</a:t>
          </a:r>
        </a:p>
      </dsp:txBody>
      <dsp:txXfrm>
        <a:off x="3965001" y="1598589"/>
        <a:ext cx="1131786" cy="1109880"/>
      </dsp:txXfrm>
    </dsp:sp>
    <dsp:sp modelId="{FB2199B6-388E-4F6F-B6B2-327C700FE261}">
      <dsp:nvSpPr>
        <dsp:cNvPr id="0" name=""/>
        <dsp:cNvSpPr/>
      </dsp:nvSpPr>
      <dsp:spPr>
        <a:xfrm rot="6480000">
          <a:off x="3969861" y="2993252"/>
          <a:ext cx="406334" cy="523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10800000">
        <a:off x="4049646" y="3039955"/>
        <a:ext cx="284434" cy="314012"/>
      </dsp:txXfrm>
    </dsp:sp>
    <dsp:sp modelId="{D6FA10C2-853E-453C-9874-757A3702FE4F}">
      <dsp:nvSpPr>
        <dsp:cNvPr id="0" name=""/>
        <dsp:cNvSpPr/>
      </dsp:nvSpPr>
      <dsp:spPr>
        <a:xfrm>
          <a:off x="3036090" y="3592490"/>
          <a:ext cx="1550672" cy="1550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Literary elements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(how)</a:t>
          </a:r>
        </a:p>
      </dsp:txBody>
      <dsp:txXfrm>
        <a:off x="3263181" y="3819581"/>
        <a:ext cx="1096490" cy="1096490"/>
      </dsp:txXfrm>
    </dsp:sp>
    <dsp:sp modelId="{A474AD37-CA7D-402C-AD94-AEEA933A97AD}">
      <dsp:nvSpPr>
        <dsp:cNvPr id="0" name=""/>
        <dsp:cNvSpPr/>
      </dsp:nvSpPr>
      <dsp:spPr>
        <a:xfrm rot="10800000">
          <a:off x="2464304" y="4106151"/>
          <a:ext cx="404061" cy="523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10800000">
        <a:off x="2585522" y="4210821"/>
        <a:ext cx="282843" cy="314012"/>
      </dsp:txXfrm>
    </dsp:sp>
    <dsp:sp modelId="{B5C0A546-4A34-4B8E-BF33-5866D63CB48B}">
      <dsp:nvSpPr>
        <dsp:cNvPr id="0" name=""/>
        <dsp:cNvSpPr/>
      </dsp:nvSpPr>
      <dsp:spPr>
        <a:xfrm>
          <a:off x="692643" y="3592490"/>
          <a:ext cx="1581065" cy="1550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Message/ purpose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(why)</a:t>
          </a:r>
        </a:p>
      </dsp:txBody>
      <dsp:txXfrm>
        <a:off x="924185" y="3819581"/>
        <a:ext cx="1117981" cy="1096490"/>
      </dsp:txXfrm>
    </dsp:sp>
    <dsp:sp modelId="{69E4597E-325F-40E6-8834-50FF816777D8}">
      <dsp:nvSpPr>
        <dsp:cNvPr id="0" name=""/>
        <dsp:cNvSpPr/>
      </dsp:nvSpPr>
      <dsp:spPr>
        <a:xfrm rot="15120000">
          <a:off x="921138" y="3009402"/>
          <a:ext cx="411366" cy="523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10800000">
        <a:off x="1001911" y="3172757"/>
        <a:ext cx="287956" cy="314012"/>
      </dsp:txXfrm>
    </dsp:sp>
    <dsp:sp modelId="{2718F14A-7E5B-40FB-AE5D-9FE1D47D646A}">
      <dsp:nvSpPr>
        <dsp:cNvPr id="0" name=""/>
        <dsp:cNvSpPr/>
      </dsp:nvSpPr>
      <dsp:spPr>
        <a:xfrm>
          <a:off x="-11628" y="1378193"/>
          <a:ext cx="1550672" cy="1550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Powerful verbs</a:t>
          </a:r>
        </a:p>
      </dsp:txBody>
      <dsp:txXfrm>
        <a:off x="215463" y="1605284"/>
        <a:ext cx="1096490" cy="1096490"/>
      </dsp:txXfrm>
    </dsp:sp>
    <dsp:sp modelId="{D3AFCD88-DED7-48DF-9104-6BAA8703AAC1}">
      <dsp:nvSpPr>
        <dsp:cNvPr id="0" name=""/>
        <dsp:cNvSpPr/>
      </dsp:nvSpPr>
      <dsp:spPr>
        <a:xfrm rot="19440000">
          <a:off x="1490010" y="1214454"/>
          <a:ext cx="412115" cy="523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1501816" y="1355459"/>
        <a:ext cx="288481" cy="31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64CF-3664-45D0-9B27-4222DB1A6BA7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D4AB-B9A2-4248-B31F-8EBC71546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7E720-7243-402E-A0D4-CE3189C951A5}" type="datetimeFigureOut">
              <a:rPr lang="en-US" noProof="0" smtClean="0"/>
              <a:t>7/20/2020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9C73-6CDE-45E2-97F8-E3C5308FA23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noProof="0" smtClean="0"/>
              <a:t>7/20/2020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hyperlink" Target="https://pixabay.com/en/two-number-2-digit-font-1181082/" TargetMode="Externa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hyperlink" Target="https://pixabay.com/en/three-3-number-design-collection-706895/" TargetMode="Externa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 sz="8000" b="1" dirty="0"/>
              <a:t>More about Complexity</a:t>
            </a:r>
            <a:endParaRPr lang="ru-RU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2">
                    <a:lumMod val="90000"/>
                  </a:schemeClr>
                </a:solidFill>
              </a:rPr>
              <a:t>“Morning Rain” Essay Reflection</a:t>
            </a:r>
            <a:endParaRPr lang="ru-RU" sz="24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D48C83-57B6-4AC5-905D-89BB9111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Similarities and differences?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9D4208-ECED-4071-8531-594841D81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751222"/>
            <a:ext cx="4663440" cy="640080"/>
          </a:xfrm>
        </p:spPr>
        <p:txBody>
          <a:bodyPr/>
          <a:lstStyle/>
          <a:p>
            <a:pPr algn="ctr"/>
            <a:r>
              <a:rPr lang="en-US" dirty="0"/>
              <a:t>“Eveline’s Visitant” timed essay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467616-D11D-4397-8508-7E229B6E3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403332"/>
            <a:ext cx="4663440" cy="3552965"/>
          </a:xfrm>
        </p:spPr>
        <p:txBody>
          <a:bodyPr>
            <a:normAutofit/>
          </a:bodyPr>
          <a:lstStyle/>
          <a:p>
            <a:r>
              <a:rPr lang="en-US" sz="2800" dirty="0"/>
              <a:t>In a well-written essay, analyze how Braddon uses </a:t>
            </a:r>
            <a:r>
              <a:rPr lang="en-US" sz="2800" dirty="0">
                <a:highlight>
                  <a:srgbClr val="FF00FF"/>
                </a:highlight>
              </a:rPr>
              <a:t>literary elements and techniques </a:t>
            </a:r>
            <a:r>
              <a:rPr lang="en-US" sz="2800" dirty="0"/>
              <a:t>to </a:t>
            </a:r>
            <a:r>
              <a:rPr lang="en-US" sz="2800" dirty="0">
                <a:highlight>
                  <a:srgbClr val="00FF00"/>
                </a:highlight>
              </a:rPr>
              <a:t>convey the complex nature </a:t>
            </a:r>
            <a:r>
              <a:rPr lang="en-US" sz="2800" dirty="0"/>
              <a:t>of </a:t>
            </a:r>
            <a:r>
              <a:rPr lang="en-US" sz="2800" dirty="0">
                <a:highlight>
                  <a:srgbClr val="FFFF00"/>
                </a:highlight>
              </a:rPr>
              <a:t>Hector and Andre’s </a:t>
            </a:r>
            <a:r>
              <a:rPr lang="en-US" sz="2800" dirty="0">
                <a:highlight>
                  <a:srgbClr val="00FF00"/>
                </a:highlight>
              </a:rPr>
              <a:t>relationship</a:t>
            </a:r>
            <a:r>
              <a:rPr lang="en-US" sz="2800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CC621A-EDAC-44F1-9D8D-944A979B6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8712" y="1763252"/>
            <a:ext cx="4663440" cy="640080"/>
          </a:xfrm>
        </p:spPr>
        <p:txBody>
          <a:bodyPr/>
          <a:lstStyle/>
          <a:p>
            <a:pPr algn="ctr"/>
            <a:r>
              <a:rPr lang="en-US" dirty="0"/>
              <a:t>“Morning Rain” timed essay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732890-1EED-4FA4-8EFC-1F6E7D029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712" y="2403333"/>
            <a:ext cx="4663440" cy="3553648"/>
          </a:xfrm>
        </p:spPr>
        <p:txBody>
          <a:bodyPr>
            <a:normAutofit/>
          </a:bodyPr>
          <a:lstStyle/>
          <a:p>
            <a:r>
              <a:rPr lang="en-US" sz="2800" dirty="0"/>
              <a:t>In a well-written essay, analyze how Yamamoto uses </a:t>
            </a:r>
            <a:r>
              <a:rPr lang="en-US" sz="2800" dirty="0">
                <a:highlight>
                  <a:srgbClr val="FF00FF"/>
                </a:highlight>
              </a:rPr>
              <a:t>literary elements and techniques </a:t>
            </a:r>
            <a:r>
              <a:rPr lang="en-US" sz="2800" dirty="0"/>
              <a:t>to </a:t>
            </a:r>
            <a:r>
              <a:rPr lang="en-US" sz="2800" dirty="0">
                <a:highlight>
                  <a:srgbClr val="FFFF00"/>
                </a:highlight>
              </a:rPr>
              <a:t>convey the ways in which </a:t>
            </a:r>
            <a:r>
              <a:rPr lang="en-US" sz="2800" dirty="0">
                <a:highlight>
                  <a:srgbClr val="00FF00"/>
                </a:highlight>
              </a:rPr>
              <a:t>the communication</a:t>
            </a:r>
            <a:r>
              <a:rPr lang="en-US" sz="2800" dirty="0">
                <a:highlight>
                  <a:srgbClr val="FFFF00"/>
                </a:highlight>
              </a:rPr>
              <a:t> among Sadako, Mr. Endo, and Harry </a:t>
            </a:r>
            <a:r>
              <a:rPr lang="en-US" sz="2800" dirty="0">
                <a:highlight>
                  <a:srgbClr val="00FF00"/>
                </a:highlight>
              </a:rPr>
              <a:t>reveals their complex relationships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18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DB5F-57D4-4CF3-B73F-47009A10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explore the “complexity”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F8AB6-FE76-43CD-8349-C83B011AC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292" y="1752537"/>
            <a:ext cx="4663440" cy="640080"/>
          </a:xfrm>
        </p:spPr>
        <p:txBody>
          <a:bodyPr>
            <a:normAutofit fontScale="92500"/>
          </a:bodyPr>
          <a:lstStyle/>
          <a:p>
            <a:r>
              <a:rPr lang="en-US" dirty="0"/>
              <a:t>Hector &amp; Andre’s “complex nature” of relationship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396FC-CD45-4758-B08A-52D84D789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5252" y="1752537"/>
            <a:ext cx="5082642" cy="640080"/>
          </a:xfrm>
        </p:spPr>
        <p:txBody>
          <a:bodyPr>
            <a:normAutofit fontScale="92500"/>
          </a:bodyPr>
          <a:lstStyle/>
          <a:p>
            <a:r>
              <a:rPr lang="en-US" dirty="0"/>
              <a:t>How communication among Sadako, Mr. Endo, and Harry reveals their complex relationships.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AAA6DF8B-C5C9-4359-854C-B4E10BEBD14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65764"/>
              </p:ext>
            </p:extLst>
          </p:nvPr>
        </p:nvGraphicFramePr>
        <p:xfrm>
          <a:off x="1069975" y="2792413"/>
          <a:ext cx="4664075" cy="316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FFB04D5-463F-49FC-B44A-7E597340F2E5}"/>
              </a:ext>
            </a:extLst>
          </p:cNvPr>
          <p:cNvSpPr txBox="1"/>
          <p:nvPr/>
        </p:nvSpPr>
        <p:spPr>
          <a:xfrm>
            <a:off x="9713343" y="2440766"/>
            <a:ext cx="18978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Relationships:</a:t>
            </a:r>
          </a:p>
          <a:p>
            <a:pPr marL="342900" indent="-342900">
              <a:buAutoNum type="arabicPeriod"/>
            </a:pPr>
            <a:r>
              <a:rPr lang="en-US" sz="1600" dirty="0"/>
              <a:t>Father vs. daughter</a:t>
            </a:r>
          </a:p>
          <a:p>
            <a:pPr marL="342900" indent="-342900">
              <a:buAutoNum type="arabicPeriod"/>
            </a:pPr>
            <a:r>
              <a:rPr lang="en-US" sz="1600" dirty="0"/>
              <a:t>husband vs. wife</a:t>
            </a:r>
          </a:p>
          <a:p>
            <a:pPr marL="342900" indent="-342900">
              <a:buAutoNum type="arabicPeriod"/>
            </a:pPr>
            <a:r>
              <a:rPr lang="en-US" sz="1600" dirty="0"/>
              <a:t>Father-in-law vs. son-in-law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CE4BCE-F6B7-4AF4-B7EE-32C2E651DC1B}"/>
              </a:ext>
            </a:extLst>
          </p:cNvPr>
          <p:cNvSpPr txBox="1"/>
          <p:nvPr/>
        </p:nvSpPr>
        <p:spPr>
          <a:xfrm>
            <a:off x="9868619" y="4195134"/>
            <a:ext cx="184030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Communication-related Conflicts:</a:t>
            </a:r>
          </a:p>
          <a:p>
            <a:pPr marL="342900" indent="-342900">
              <a:buAutoNum type="arabicPeriod"/>
            </a:pPr>
            <a:r>
              <a:rPr lang="en-US" sz="1600" dirty="0"/>
              <a:t>Generation gap</a:t>
            </a:r>
          </a:p>
          <a:p>
            <a:pPr marL="342900" indent="-342900">
              <a:buAutoNum type="arabicPeriod"/>
            </a:pPr>
            <a:r>
              <a:rPr lang="en-US" sz="1600" dirty="0"/>
              <a:t>Spousal tension</a:t>
            </a:r>
          </a:p>
          <a:p>
            <a:pPr marL="342900" indent="-342900">
              <a:buAutoNum type="arabicPeriod"/>
            </a:pPr>
            <a:r>
              <a:rPr lang="en-US" sz="1600" dirty="0"/>
              <a:t>Language barrier (cultural)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7E49E6F-6DC9-46BF-A485-0CF25A0D147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80358541"/>
              </p:ext>
            </p:extLst>
          </p:nvPr>
        </p:nvGraphicFramePr>
        <p:xfrm>
          <a:off x="6153511" y="2336888"/>
          <a:ext cx="3490822" cy="340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6913330-ACFA-4CF4-9D74-16E672C8A56D}"/>
              </a:ext>
            </a:extLst>
          </p:cNvPr>
          <p:cNvSpPr txBox="1"/>
          <p:nvPr/>
        </p:nvSpPr>
        <p:spPr>
          <a:xfrm>
            <a:off x="6698166" y="5499320"/>
            <a:ext cx="305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Method of Communication:</a:t>
            </a:r>
          </a:p>
          <a:p>
            <a:r>
              <a:rPr lang="en-US" dirty="0"/>
              <a:t>1. verbal; 2. non-verbal</a:t>
            </a:r>
          </a:p>
        </p:txBody>
      </p:sp>
      <p:pic>
        <p:nvPicPr>
          <p:cNvPr id="6" name="Picture 5" descr="A picture containing brush&#10;&#10;Description automatically generated">
            <a:extLst>
              <a:ext uri="{FF2B5EF4-FFF2-40B4-BE49-F238E27FC236}">
                <a16:creationId xmlns:a16="http://schemas.microsoft.com/office/drawing/2014/main" id="{DEBCFFB0-1626-4D01-819E-BFBF5867AE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94426" y="3744284"/>
            <a:ext cx="901700" cy="90170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777024-1603-4E8E-BD63-7CA634133D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000331" y="3227186"/>
            <a:ext cx="901699" cy="9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D744CFD-14D9-4971-860C-FE30A3E6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5442"/>
            <a:ext cx="10058400" cy="1337893"/>
          </a:xfrm>
        </p:spPr>
        <p:txBody>
          <a:bodyPr>
            <a:noAutofit/>
          </a:bodyPr>
          <a:lstStyle/>
          <a:p>
            <a:r>
              <a:rPr lang="en-US" sz="2800" b="1" dirty="0"/>
              <a:t>What elements tie the three family members together despite their generational and cultural differences?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68EC77-1C9A-44FD-9194-B6EC5A27E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869DD88-AA04-4A07-BEC7-8C7CCD5E1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368527"/>
              </p:ext>
            </p:extLst>
          </p:nvPr>
        </p:nvGraphicFramePr>
        <p:xfrm>
          <a:off x="1066801" y="1403230"/>
          <a:ext cx="10118784" cy="504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2552" y="662795"/>
            <a:ext cx="9448798" cy="10940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“Yummy” Thesis from a Michelin Restaurant</a:t>
            </a:r>
          </a:p>
        </p:txBody>
      </p:sp>
      <p:pic>
        <p:nvPicPr>
          <p:cNvPr id="6" name="Content Placeholder 5" descr="A plate of food on a table&#10;&#10;Description automatically generated">
            <a:extLst>
              <a:ext uri="{FF2B5EF4-FFF2-40B4-BE49-F238E27FC236}">
                <a16:creationId xmlns:a16="http://schemas.microsoft.com/office/drawing/2014/main" id="{820FC19A-DD93-481C-9374-1650EF089B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71" y="2314753"/>
            <a:ext cx="4697893" cy="3010619"/>
          </a:xfrm>
        </p:spPr>
      </p:pic>
      <p:graphicFrame>
        <p:nvGraphicFramePr>
          <p:cNvPr id="5" name="Content Placeholder 4" descr="Basic Cycle diagram showing 5 steps inside small circles arranged clockwise in a big circle with arrows pointing from one small circle to the nex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9246120"/>
              </p:ext>
            </p:extLst>
          </p:nvPr>
        </p:nvGraphicFramePr>
        <p:xfrm>
          <a:off x="6188076" y="1282460"/>
          <a:ext cx="5319561" cy="515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llout: Line 9">
            <a:extLst>
              <a:ext uri="{FF2B5EF4-FFF2-40B4-BE49-F238E27FC236}">
                <a16:creationId xmlns:a16="http://schemas.microsoft.com/office/drawing/2014/main" id="{1AA4E842-65B2-46B4-B645-D92165EB3A5C}"/>
              </a:ext>
            </a:extLst>
          </p:cNvPr>
          <p:cNvSpPr/>
          <p:nvPr/>
        </p:nvSpPr>
        <p:spPr>
          <a:xfrm>
            <a:off x="9546567" y="948905"/>
            <a:ext cx="1213449" cy="385313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Bradley Hand ITC" panose="03070402050302030203" pitchFamily="66" charset="0"/>
              </a:rPr>
              <a:t>Appetizer</a:t>
            </a:r>
          </a:p>
        </p:txBody>
      </p:sp>
      <p:sp>
        <p:nvSpPr>
          <p:cNvPr id="12" name="Callout: Double Bent Line 11">
            <a:extLst>
              <a:ext uri="{FF2B5EF4-FFF2-40B4-BE49-F238E27FC236}">
                <a16:creationId xmlns:a16="http://schemas.microsoft.com/office/drawing/2014/main" id="{EF72FDF7-EE24-4A77-B48A-71C80CF7000E}"/>
              </a:ext>
            </a:extLst>
          </p:cNvPr>
          <p:cNvSpPr/>
          <p:nvPr/>
        </p:nvSpPr>
        <p:spPr>
          <a:xfrm>
            <a:off x="10292568" y="2201083"/>
            <a:ext cx="1068839" cy="432849"/>
          </a:xfrm>
          <a:prstGeom prst="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Bradley Hand ITC" panose="03070402050302030203" pitchFamily="66" charset="0"/>
              </a:rPr>
              <a:t>Soup</a:t>
            </a:r>
          </a:p>
        </p:txBody>
      </p:sp>
      <p:sp>
        <p:nvSpPr>
          <p:cNvPr id="13" name="Callout: Line with Accent Bar 12">
            <a:extLst>
              <a:ext uri="{FF2B5EF4-FFF2-40B4-BE49-F238E27FC236}">
                <a16:creationId xmlns:a16="http://schemas.microsoft.com/office/drawing/2014/main" id="{E2935E76-05B7-42DF-B76E-FE74448CDA7D}"/>
              </a:ext>
            </a:extLst>
          </p:cNvPr>
          <p:cNvSpPr/>
          <p:nvPr/>
        </p:nvSpPr>
        <p:spPr>
          <a:xfrm>
            <a:off x="10604740" y="4725747"/>
            <a:ext cx="1068839" cy="432849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Bradley Hand ITC" panose="03070402050302030203" pitchFamily="66" charset="0"/>
              </a:rPr>
              <a:t>Salad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083C402E-5A8A-4C4B-A1A2-D67310A47F56}"/>
              </a:ext>
            </a:extLst>
          </p:cNvPr>
          <p:cNvSpPr/>
          <p:nvPr/>
        </p:nvSpPr>
        <p:spPr>
          <a:xfrm>
            <a:off x="7930551" y="4438200"/>
            <a:ext cx="1144438" cy="432849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Entree</a:t>
            </a:r>
          </a:p>
        </p:txBody>
      </p:sp>
      <p:sp>
        <p:nvSpPr>
          <p:cNvPr id="15" name="Callout: Double Bent Line 14">
            <a:extLst>
              <a:ext uri="{FF2B5EF4-FFF2-40B4-BE49-F238E27FC236}">
                <a16:creationId xmlns:a16="http://schemas.microsoft.com/office/drawing/2014/main" id="{445611D3-AEE7-4A0B-8573-480B193D807D}"/>
              </a:ext>
            </a:extLst>
          </p:cNvPr>
          <p:cNvSpPr/>
          <p:nvPr/>
        </p:nvSpPr>
        <p:spPr>
          <a:xfrm>
            <a:off x="6360126" y="2137058"/>
            <a:ext cx="856891" cy="478857"/>
          </a:xfrm>
          <a:prstGeom prst="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Bradley Hand ITC" panose="03070402050302030203" pitchFamily="66" charset="0"/>
              </a:rPr>
              <a:t>Desert</a:t>
            </a:r>
          </a:p>
        </p:txBody>
      </p:sp>
    </p:spTree>
    <p:extLst>
      <p:ext uri="{BB962C8B-B14F-4D97-AF65-F5344CB8AC3E}">
        <p14:creationId xmlns:p14="http://schemas.microsoft.com/office/powerpoint/2010/main" val="223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BE06-7635-445E-A313-9D77B21E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Possible sentence frame to introduce “complexity”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79AF-5780-44A1-8628-A18153033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74676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u="none" strike="noStrike" dirty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Topic (work &amp; context) + Position (your interpretation) + Rationale (evidence)</a:t>
            </a:r>
            <a:endParaRPr lang="en-US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u="none" strike="noStrike" dirty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Begin with </a:t>
            </a:r>
            <a:r>
              <a:rPr lang="en-US" sz="1800" i="1" u="none" strike="noStrike" dirty="0">
                <a:effectLst/>
                <a:highlight>
                  <a:srgbClr val="00FFFF"/>
                </a:highlight>
                <a:latin typeface="Times" panose="02020603050405020304" pitchFamily="18" charset="0"/>
                <a:ea typeface="Times" panose="02020603050405020304" pitchFamily="18" charset="0"/>
              </a:rPr>
              <a:t>although or despite</a:t>
            </a:r>
            <a:r>
              <a:rPr lang="en-US" sz="1800" i="1" u="none" strike="noStrike" dirty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, etc. </a:t>
            </a:r>
            <a:r>
              <a:rPr lang="en-US" sz="1800" u="none" strike="noStrike" dirty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to identify complexity by structuring your thesis around contradiction.</a:t>
            </a:r>
            <a:endParaRPr lang="en-US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u="none" strike="noStrike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" panose="02020603050405020304" pitchFamily="18" charset="0"/>
              </a:rPr>
              <a:t>*In (title of work), (author) </a:t>
            </a:r>
            <a:r>
              <a:rPr lang="en-US" sz="1800" u="none" strike="noStrike" dirty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uses (literary devices) to (accomplish, develop, illustrate, strengthen) (your interpretation). </a:t>
            </a:r>
            <a:r>
              <a:rPr lang="en-US" sz="1800" u="none" strike="noStrike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" panose="02020603050405020304" pitchFamily="18" charset="0"/>
              </a:rPr>
              <a:t>*2020 test might remove such information </a:t>
            </a:r>
            <a:endParaRPr lang="en-US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In </a:t>
            </a:r>
            <a:r>
              <a:rPr lang="en-US" sz="1800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" panose="02020603050405020304" pitchFamily="18" charset="0"/>
              </a:rPr>
              <a:t>*(author)’s (title), </a:t>
            </a:r>
            <a:r>
              <a:rPr lang="en-US" sz="1800" dirty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(feature of text) appears (adjective); however, (same feature) is developed more (adverb) through (literary techniques or devices) revealing (interpretation.)</a:t>
            </a:r>
          </a:p>
          <a:p>
            <a:endParaRPr lang="en-US" dirty="0">
              <a:latin typeface="Times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" panose="02020603050405020304" pitchFamily="18" charset="0"/>
              </a:rPr>
              <a:t>Thesis: </a:t>
            </a:r>
            <a:r>
              <a:rPr lang="en-US" sz="2000" dirty="0">
                <a:latin typeface="Times" panose="02020603050405020304" pitchFamily="18" charset="0"/>
              </a:rPr>
              <a:t>Through </a:t>
            </a:r>
            <a:r>
              <a:rPr lang="en-US" sz="2000" u="sng" dirty="0">
                <a:latin typeface="Times" panose="02020603050405020304" pitchFamily="18" charset="0"/>
              </a:rPr>
              <a:t>sensuous diction</a:t>
            </a:r>
            <a:r>
              <a:rPr lang="en-US" sz="2000" dirty="0">
                <a:latin typeface="Times" panose="02020603050405020304" pitchFamily="18" charset="0"/>
              </a:rPr>
              <a:t>, </a:t>
            </a:r>
            <a:r>
              <a:rPr lang="en-US" sz="2000" u="sng" dirty="0">
                <a:latin typeface="Times" panose="02020603050405020304" pitchFamily="18" charset="0"/>
              </a:rPr>
              <a:t>incongruous characterization</a:t>
            </a:r>
            <a:r>
              <a:rPr lang="en-US" sz="2000" dirty="0">
                <a:latin typeface="Times" panose="02020603050405020304" pitchFamily="18" charset="0"/>
              </a:rPr>
              <a:t>, and </a:t>
            </a:r>
            <a:r>
              <a:rPr lang="en-US" sz="2000" u="sng" dirty="0">
                <a:latin typeface="Times" panose="02020603050405020304" pitchFamily="18" charset="0"/>
              </a:rPr>
              <a:t>drastic tone shift</a:t>
            </a:r>
            <a:r>
              <a:rPr lang="en-US" sz="2000" dirty="0">
                <a:latin typeface="Times" panose="02020603050405020304" pitchFamily="18" charset="0"/>
              </a:rPr>
              <a:t>, Yamamoto, in her story “Morning Rain,” </a:t>
            </a:r>
            <a:r>
              <a:rPr lang="en-US" sz="2000" dirty="0">
                <a:highlight>
                  <a:srgbClr val="FF00FF"/>
                </a:highlight>
                <a:latin typeface="Times" panose="02020603050405020304" pitchFamily="18" charset="0"/>
              </a:rPr>
              <a:t>depicts a typical family breakfast with an unexpected ending</a:t>
            </a:r>
            <a:r>
              <a:rPr lang="en-US" sz="2000" dirty="0">
                <a:latin typeface="Times" panose="02020603050405020304" pitchFamily="18" charset="0"/>
              </a:rPr>
              <a:t>, </a:t>
            </a:r>
            <a:r>
              <a:rPr lang="en-US" sz="2000" dirty="0">
                <a:highlight>
                  <a:srgbClr val="FF0000"/>
                </a:highlight>
                <a:latin typeface="Times" panose="02020603050405020304" pitchFamily="18" charset="0"/>
              </a:rPr>
              <a:t>manifesting</a:t>
            </a:r>
            <a:r>
              <a:rPr lang="en-US" sz="2000" dirty="0">
                <a:latin typeface="Times" panose="02020603050405020304" pitchFamily="18" charset="0"/>
              </a:rPr>
              <a:t> that </a:t>
            </a:r>
            <a:r>
              <a:rPr lang="en-US" sz="2000" dirty="0">
                <a:highlight>
                  <a:srgbClr val="00FF00"/>
                </a:highlight>
                <a:latin typeface="Times" panose="02020603050405020304" pitchFamily="18" charset="0"/>
              </a:rPr>
              <a:t>despite the communication challenge caused by the generational and cultural differences, love, tolerance and compromise help maintain a family bond</a:t>
            </a:r>
            <a:r>
              <a:rPr lang="en-US" sz="2000" dirty="0">
                <a:latin typeface="Times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2267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Win32_MO - v4" id="{2AE1B83A-9721-4EF8-B275-2624D019C8C0}" vid="{8CDF83C5-BCF3-42CE-9DDC-151D6253CC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7A9596B9F4334E90FD1055CAAD266E" ma:contentTypeVersion="13" ma:contentTypeDescription="Create a new document." ma:contentTypeScope="" ma:versionID="d0e9852df8c6e32daec0e5a72b36bfc3">
  <xsd:schema xmlns:xsd="http://www.w3.org/2001/XMLSchema" xmlns:xs="http://www.w3.org/2001/XMLSchema" xmlns:p="http://schemas.microsoft.com/office/2006/metadata/properties" xmlns:ns3="db580473-a3f8-47e9-aa20-0a927044ca80" xmlns:ns4="a315480c-c300-4866-b02b-14f7333200b9" targetNamespace="http://schemas.microsoft.com/office/2006/metadata/properties" ma:root="true" ma:fieldsID="0321fc662088b20d97f90ba1eafc86ed" ns3:_="" ns4:_="">
    <xsd:import namespace="db580473-a3f8-47e9-aa20-0a927044ca80"/>
    <xsd:import namespace="a315480c-c300-4866-b02b-14f7333200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80473-a3f8-47e9-aa20-0a927044c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5480c-c300-4866-b02b-14f7333200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b580473-a3f8-47e9-aa20-0a927044ca80" xsi:nil="true"/>
  </documentManagement>
</p:properties>
</file>

<file path=customXml/itemProps1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F7ECCD-9043-4517-B497-26BE0C077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80473-a3f8-47e9-aa20-0a927044ca80"/>
    <ds:schemaRef ds:uri="a315480c-c300-4866-b02b-14f7333200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5E4A76-0180-4CD0-B081-82F74A336136}">
  <ds:schemaRefs>
    <ds:schemaRef ds:uri="http://schemas.microsoft.com/office/2006/metadata/properties"/>
    <ds:schemaRef ds:uri="http://schemas.microsoft.com/office/infopath/2007/PartnerControls"/>
    <ds:schemaRef ds:uri="db580473-a3f8-47e9-aa20-0a927044ca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Teach a course presentation</Template>
  <TotalTime>0</TotalTime>
  <Words>597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Aharoni</vt:lpstr>
      <vt:lpstr>Bradley Hand ITC</vt:lpstr>
      <vt:lpstr>Calibri</vt:lpstr>
      <vt:lpstr>Garamond</vt:lpstr>
      <vt:lpstr>Times</vt:lpstr>
      <vt:lpstr>SavonVTI</vt:lpstr>
      <vt:lpstr>More about Complexity</vt:lpstr>
      <vt:lpstr>Similarities and differences?</vt:lpstr>
      <vt:lpstr>How to explore the “complexity”</vt:lpstr>
      <vt:lpstr>What elements tie the three family members together despite their generational and cultural differences? </vt:lpstr>
      <vt:lpstr>“Yummy” Thesis from a Michelin Restaurant</vt:lpstr>
      <vt:lpstr>Possible sentence frame to introduce “complexity”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2020-04-27T23:13:23Z</dcterms:created>
  <dcterms:modified xsi:type="dcterms:W3CDTF">2020-07-20T17:27:20Z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0x010100C37A9596B9F4334E90FD1055CAAD266E</vt:lpwstr>
  </property>
</Properties>
</file>